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8" r:id="rId3"/>
    <p:sldId id="279" r:id="rId4"/>
    <p:sldId id="280" r:id="rId5"/>
    <p:sldId id="281" r:id="rId6"/>
    <p:sldId id="282" r:id="rId7"/>
    <p:sldId id="277" r:id="rId8"/>
    <p:sldId id="273" r:id="rId9"/>
    <p:sldId id="271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AA1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CA612-AF97-4399-8B86-3F49865DB59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v-SE"/>
        </a:p>
      </dgm:t>
    </dgm:pt>
    <dgm:pt modelId="{20CD5202-2299-4F05-8F98-F7A5212E867E}">
      <dgm:prSet phldrT="[Text]" custT="1"/>
      <dgm:spPr/>
      <dgm:t>
        <a:bodyPr/>
        <a:lstStyle/>
        <a:p>
          <a:r>
            <a:rPr lang="sv-SE" sz="1600" dirty="0"/>
            <a:t>SFI:</a:t>
          </a:r>
        </a:p>
        <a:p>
          <a:r>
            <a:rPr lang="sv-SE" sz="1600" dirty="0"/>
            <a:t>Svenska för Invandrare</a:t>
          </a:r>
          <a:endParaRPr lang="th-TH" sz="1600" dirty="0"/>
        </a:p>
        <a:p>
          <a:r>
            <a:rPr lang="th-TH" sz="1600" dirty="0"/>
            <a:t>ภาษาสวีเดนสำหรับคนต่างด้าว</a:t>
          </a:r>
          <a:endParaRPr lang="sv-SE" sz="1600" dirty="0"/>
        </a:p>
      </dgm:t>
    </dgm:pt>
    <dgm:pt modelId="{8B7BBD2A-5547-4F55-906F-915C909D7BBE}" type="parTrans" cxnId="{6BCC1B51-B19F-459F-8FB1-2ADFF994FF4C}">
      <dgm:prSet/>
      <dgm:spPr/>
      <dgm:t>
        <a:bodyPr/>
        <a:lstStyle/>
        <a:p>
          <a:endParaRPr lang="sv-SE"/>
        </a:p>
      </dgm:t>
    </dgm:pt>
    <dgm:pt modelId="{1EA61A49-8D99-472D-9734-3F39F9569986}" type="sibTrans" cxnId="{6BCC1B51-B19F-459F-8FB1-2ADFF994FF4C}">
      <dgm:prSet/>
      <dgm:spPr/>
      <dgm:t>
        <a:bodyPr/>
        <a:lstStyle/>
        <a:p>
          <a:endParaRPr lang="sv-SE"/>
        </a:p>
      </dgm:t>
    </dgm:pt>
    <dgm:pt modelId="{FB04CFF8-D93B-48D0-8D31-403C5D3976FC}" type="asst">
      <dgm:prSet phldrT="[Text]" custT="1"/>
      <dgm:spPr/>
      <dgm:t>
        <a:bodyPr/>
        <a:lstStyle/>
        <a:p>
          <a:r>
            <a:rPr lang="sv-SE" sz="1600" dirty="0"/>
            <a:t>Intro</a:t>
          </a:r>
          <a:endParaRPr lang="th-TH" sz="1600" dirty="0"/>
        </a:p>
        <a:p>
          <a:r>
            <a:rPr lang="th-TH" sz="1600" dirty="0"/>
            <a:t>คอร์สเริ่มต้น</a:t>
          </a:r>
          <a:endParaRPr lang="sv-SE" sz="1600" dirty="0"/>
        </a:p>
      </dgm:t>
    </dgm:pt>
    <dgm:pt modelId="{018EFF2A-0878-4377-9284-F552BF9349CE}" type="parTrans" cxnId="{B58B641A-5C68-460B-9B9B-CE70F9B1178F}">
      <dgm:prSet/>
      <dgm:spPr/>
      <dgm:t>
        <a:bodyPr/>
        <a:lstStyle/>
        <a:p>
          <a:endParaRPr lang="sv-SE"/>
        </a:p>
      </dgm:t>
    </dgm:pt>
    <dgm:pt modelId="{3AFB95EA-9710-47C6-890D-EAED172EA340}" type="sibTrans" cxnId="{B58B641A-5C68-460B-9B9B-CE70F9B1178F}">
      <dgm:prSet/>
      <dgm:spPr/>
      <dgm:t>
        <a:bodyPr/>
        <a:lstStyle/>
        <a:p>
          <a:endParaRPr lang="sv-SE"/>
        </a:p>
      </dgm:t>
    </dgm:pt>
    <dgm:pt modelId="{3B2EC489-B7F6-48D3-9723-A4B6826EAE62}" type="asst">
      <dgm:prSet custT="1"/>
      <dgm:spPr/>
      <dgm:t>
        <a:bodyPr/>
        <a:lstStyle/>
        <a:p>
          <a:r>
            <a:rPr lang="sv-SE" sz="1600" dirty="0"/>
            <a:t>Studieväg 2</a:t>
          </a:r>
          <a:endParaRPr lang="th-TH" sz="1600" dirty="0"/>
        </a:p>
        <a:p>
          <a:r>
            <a:rPr lang="th-TH" sz="1600" dirty="0"/>
            <a:t>สายการเรียนขั้นที่ 2</a:t>
          </a:r>
          <a:endParaRPr lang="sv-SE" sz="1600" dirty="0"/>
        </a:p>
      </dgm:t>
    </dgm:pt>
    <dgm:pt modelId="{C0C57925-4D35-41D2-AAEE-229893895741}" type="parTrans" cxnId="{7DC4A4A4-5D7B-4A03-B7C2-6BFDE5CB4C5E}">
      <dgm:prSet/>
      <dgm:spPr/>
      <dgm:t>
        <a:bodyPr/>
        <a:lstStyle/>
        <a:p>
          <a:endParaRPr lang="sv-SE"/>
        </a:p>
      </dgm:t>
    </dgm:pt>
    <dgm:pt modelId="{A39592C0-2F63-4D84-953A-4BF4BADBE677}" type="sibTrans" cxnId="{7DC4A4A4-5D7B-4A03-B7C2-6BFDE5CB4C5E}">
      <dgm:prSet/>
      <dgm:spPr/>
      <dgm:t>
        <a:bodyPr/>
        <a:lstStyle/>
        <a:p>
          <a:endParaRPr lang="sv-SE"/>
        </a:p>
      </dgm:t>
    </dgm:pt>
    <dgm:pt modelId="{BDE04798-EACC-4FDD-8D38-4B2A1E54BEB6}" type="asst">
      <dgm:prSet custT="1"/>
      <dgm:spPr/>
      <dgm:t>
        <a:bodyPr/>
        <a:lstStyle/>
        <a:p>
          <a:r>
            <a:rPr lang="sv-SE" sz="1600"/>
            <a:t>Studieväg 3</a:t>
          </a:r>
          <a:endParaRPr lang="th-TH" sz="1600"/>
        </a:p>
        <a:p>
          <a:r>
            <a:rPr lang="th-TH" sz="1600"/>
            <a:t>สายการเรียนขั้นที่ 3</a:t>
          </a:r>
          <a:endParaRPr lang="sv-SE" sz="1600"/>
        </a:p>
      </dgm:t>
    </dgm:pt>
    <dgm:pt modelId="{0750D8F4-3011-46A9-A311-3562DB3FD983}" type="parTrans" cxnId="{18CFFB1F-37A5-468F-802D-2F4C9F3C2CD9}">
      <dgm:prSet/>
      <dgm:spPr/>
      <dgm:t>
        <a:bodyPr/>
        <a:lstStyle/>
        <a:p>
          <a:endParaRPr lang="sv-SE"/>
        </a:p>
      </dgm:t>
    </dgm:pt>
    <dgm:pt modelId="{CE53BEC8-C7AA-4FA7-8AFD-C10400398009}" type="sibTrans" cxnId="{18CFFB1F-37A5-468F-802D-2F4C9F3C2CD9}">
      <dgm:prSet/>
      <dgm:spPr/>
      <dgm:t>
        <a:bodyPr/>
        <a:lstStyle/>
        <a:p>
          <a:endParaRPr lang="sv-SE"/>
        </a:p>
      </dgm:t>
    </dgm:pt>
    <dgm:pt modelId="{73187FDF-20FE-45E5-A671-DF1CE0C524DB}" type="asst">
      <dgm:prSet phldrT="[Text]" custT="1"/>
      <dgm:spPr/>
      <dgm:t>
        <a:bodyPr/>
        <a:lstStyle/>
        <a:p>
          <a:r>
            <a:rPr lang="sv-SE" sz="1600" dirty="0"/>
            <a:t>Studieväg 1</a:t>
          </a:r>
          <a:endParaRPr lang="th-TH" sz="1600" dirty="0"/>
        </a:p>
        <a:p>
          <a:r>
            <a:rPr lang="th-TH" sz="1600" dirty="0"/>
            <a:t>สายการเรียนขั้นที่ 1</a:t>
          </a:r>
          <a:endParaRPr lang="sv-SE" sz="1600" dirty="0"/>
        </a:p>
      </dgm:t>
    </dgm:pt>
    <dgm:pt modelId="{38E3BEA6-BA60-49F2-9966-D0688981BFA0}" type="parTrans" cxnId="{D778544B-8B62-42F9-AB41-AE636D57C098}">
      <dgm:prSet/>
      <dgm:spPr/>
      <dgm:t>
        <a:bodyPr/>
        <a:lstStyle/>
        <a:p>
          <a:endParaRPr lang="sv-SE"/>
        </a:p>
      </dgm:t>
    </dgm:pt>
    <dgm:pt modelId="{63950CBC-6E74-4581-BB81-EDE3AE1E2F83}" type="sibTrans" cxnId="{D778544B-8B62-42F9-AB41-AE636D57C098}">
      <dgm:prSet/>
      <dgm:spPr/>
      <dgm:t>
        <a:bodyPr/>
        <a:lstStyle/>
        <a:p>
          <a:endParaRPr lang="sv-SE"/>
        </a:p>
      </dgm:t>
    </dgm:pt>
    <dgm:pt modelId="{BF9DB916-6BF6-499E-9371-822570B10591}">
      <dgm:prSet custT="1"/>
      <dgm:spPr/>
      <dgm:t>
        <a:bodyPr/>
        <a:lstStyle/>
        <a:p>
          <a:r>
            <a:rPr lang="sv-SE" sz="1600" dirty="0"/>
            <a:t>Nybörjare 6 veckor</a:t>
          </a:r>
          <a:endParaRPr lang="th-TH" sz="1600" dirty="0"/>
        </a:p>
        <a:p>
          <a:r>
            <a:rPr lang="th-TH" sz="1600" dirty="0"/>
            <a:t>สำหรับผู้เริ่มต้น </a:t>
          </a:r>
          <a:endParaRPr lang="en-US" sz="1600" dirty="0"/>
        </a:p>
        <a:p>
          <a:r>
            <a:rPr lang="th-TH" sz="1600" dirty="0"/>
            <a:t>6 อาทิตย์ </a:t>
          </a:r>
          <a:endParaRPr lang="sv-SE" sz="1600" dirty="0"/>
        </a:p>
      </dgm:t>
    </dgm:pt>
    <dgm:pt modelId="{2132DB90-B420-40C2-981C-7542D0DF09F3}" type="parTrans" cxnId="{BA9541E1-7F6B-435F-B0A9-2B7644AB7CB6}">
      <dgm:prSet/>
      <dgm:spPr/>
      <dgm:t>
        <a:bodyPr/>
        <a:lstStyle/>
        <a:p>
          <a:endParaRPr lang="sv-SE"/>
        </a:p>
      </dgm:t>
    </dgm:pt>
    <dgm:pt modelId="{3EAFE0BA-9FAD-495B-BCC8-96B30EF4DD97}" type="sibTrans" cxnId="{BA9541E1-7F6B-435F-B0A9-2B7644AB7CB6}">
      <dgm:prSet/>
      <dgm:spPr/>
      <dgm:t>
        <a:bodyPr/>
        <a:lstStyle/>
        <a:p>
          <a:endParaRPr lang="sv-SE"/>
        </a:p>
      </dgm:t>
    </dgm:pt>
    <dgm:pt modelId="{E6DA4FA4-5E68-482F-8615-66815911A844}">
      <dgm:prSet custT="1"/>
      <dgm:spPr/>
      <dgm:t>
        <a:bodyPr/>
        <a:lstStyle/>
        <a:p>
          <a:r>
            <a:rPr lang="sv-SE" sz="1600" dirty="0"/>
            <a:t>Skrivinlärning, alfabetisering</a:t>
          </a:r>
        </a:p>
        <a:p>
          <a:r>
            <a:rPr lang="sv-SE" sz="1600" dirty="0"/>
            <a:t>(1A, 1B, 1C, 1D)</a:t>
          </a:r>
          <a:endParaRPr lang="th-TH" sz="1600" dirty="0"/>
        </a:p>
        <a:p>
          <a:r>
            <a:rPr lang="th-TH" sz="1600" dirty="0"/>
            <a:t>เรียนมาจากประเทศตัวเอง 0-5 ปี</a:t>
          </a:r>
          <a:endParaRPr lang="sv-SE" sz="1600" dirty="0"/>
        </a:p>
      </dgm:t>
    </dgm:pt>
    <dgm:pt modelId="{33332A0E-36D1-4AD2-A171-340171D1B22E}" type="parTrans" cxnId="{26ADBF90-EA5B-48B9-A00D-E88F1B6EA37D}">
      <dgm:prSet/>
      <dgm:spPr/>
      <dgm:t>
        <a:bodyPr/>
        <a:lstStyle/>
        <a:p>
          <a:endParaRPr lang="sv-SE"/>
        </a:p>
      </dgm:t>
    </dgm:pt>
    <dgm:pt modelId="{34119AC3-FBD3-449A-A643-F4D82CEF8EC2}" type="sibTrans" cxnId="{26ADBF90-EA5B-48B9-A00D-E88F1B6EA37D}">
      <dgm:prSet/>
      <dgm:spPr/>
      <dgm:t>
        <a:bodyPr/>
        <a:lstStyle/>
        <a:p>
          <a:endParaRPr lang="sv-SE"/>
        </a:p>
      </dgm:t>
    </dgm:pt>
    <dgm:pt modelId="{061806C0-B0C4-4D42-9E94-6C382BBE5899}">
      <dgm:prSet custT="1"/>
      <dgm:spPr/>
      <dgm:t>
        <a:bodyPr/>
        <a:lstStyle/>
        <a:p>
          <a:r>
            <a:rPr lang="sv-SE" sz="1600" dirty="0"/>
            <a:t>(2B, 2C, 2D) Utbildningsbakgrun: </a:t>
          </a:r>
          <a:endParaRPr lang="th-TH" sz="1600" dirty="0"/>
        </a:p>
        <a:p>
          <a:r>
            <a:rPr lang="th-TH" sz="1600" dirty="0"/>
            <a:t>เรียนมาจากประเทศตัวเอง </a:t>
          </a:r>
          <a:endParaRPr lang="en-US" sz="1600" dirty="0"/>
        </a:p>
        <a:p>
          <a:r>
            <a:rPr lang="th-TH" sz="1600" dirty="0"/>
            <a:t>6-12 ปี</a:t>
          </a:r>
          <a:endParaRPr lang="sv-SE" sz="1600" dirty="0"/>
        </a:p>
      </dgm:t>
    </dgm:pt>
    <dgm:pt modelId="{D8511F0A-4836-40AF-A043-6D16122BCFB2}" type="parTrans" cxnId="{FAA28628-8907-4EDB-AD43-2B8E4B2C072E}">
      <dgm:prSet/>
      <dgm:spPr/>
      <dgm:t>
        <a:bodyPr/>
        <a:lstStyle/>
        <a:p>
          <a:endParaRPr lang="sv-SE"/>
        </a:p>
      </dgm:t>
    </dgm:pt>
    <dgm:pt modelId="{1D13F951-9725-49CE-AFB6-BFCE78D6CF9A}" type="sibTrans" cxnId="{FAA28628-8907-4EDB-AD43-2B8E4B2C072E}">
      <dgm:prSet/>
      <dgm:spPr/>
      <dgm:t>
        <a:bodyPr/>
        <a:lstStyle/>
        <a:p>
          <a:endParaRPr lang="sv-SE"/>
        </a:p>
      </dgm:t>
    </dgm:pt>
    <dgm:pt modelId="{9589D8AC-264F-433E-9F35-16D08105EB90}">
      <dgm:prSet custT="1"/>
      <dgm:spPr/>
      <dgm:t>
        <a:bodyPr/>
        <a:lstStyle/>
        <a:p>
          <a:r>
            <a:rPr lang="sv-SE" sz="1600" dirty="0"/>
            <a:t>(3C, 3D)                      Utbildningsbakgrund:</a:t>
          </a:r>
          <a:r>
            <a:rPr lang="th-TH" sz="1600" dirty="0"/>
            <a:t>เรียนมาจากประเทศตัวเองมากกว่า 12 ปี</a:t>
          </a:r>
          <a:endParaRPr lang="sv-SE" sz="1600" dirty="0"/>
        </a:p>
      </dgm:t>
    </dgm:pt>
    <dgm:pt modelId="{B15B608C-A469-4CD8-937C-E940386A2B72}" type="parTrans" cxnId="{3396FFA2-33DA-4EB0-9B60-F268FE6FF0D1}">
      <dgm:prSet/>
      <dgm:spPr/>
      <dgm:t>
        <a:bodyPr/>
        <a:lstStyle/>
        <a:p>
          <a:endParaRPr lang="sv-SE"/>
        </a:p>
      </dgm:t>
    </dgm:pt>
    <dgm:pt modelId="{D910F7DF-6212-4D13-A3F7-CBA470FD53ED}" type="sibTrans" cxnId="{3396FFA2-33DA-4EB0-9B60-F268FE6FF0D1}">
      <dgm:prSet/>
      <dgm:spPr/>
      <dgm:t>
        <a:bodyPr/>
        <a:lstStyle/>
        <a:p>
          <a:endParaRPr lang="sv-SE"/>
        </a:p>
      </dgm:t>
    </dgm:pt>
    <dgm:pt modelId="{60895AE9-BB5B-4C22-AFAD-13FF56BFC787}" type="pres">
      <dgm:prSet presAssocID="{291CA612-AF97-4399-8B86-3F49865DB5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EC7880-F32E-482A-998A-61DC48463E48}" type="pres">
      <dgm:prSet presAssocID="{20CD5202-2299-4F05-8F98-F7A5212E867E}" presName="hierRoot1" presStyleCnt="0"/>
      <dgm:spPr/>
    </dgm:pt>
    <dgm:pt modelId="{35743767-B14A-48C5-BC65-A46DDDA58EDB}" type="pres">
      <dgm:prSet presAssocID="{20CD5202-2299-4F05-8F98-F7A5212E867E}" presName="composite" presStyleCnt="0"/>
      <dgm:spPr/>
    </dgm:pt>
    <dgm:pt modelId="{58BE43A4-3307-44C8-9689-D1FD4EC1DD06}" type="pres">
      <dgm:prSet presAssocID="{20CD5202-2299-4F05-8F98-F7A5212E867E}" presName="background" presStyleLbl="node0" presStyleIdx="0" presStyleCnt="1"/>
      <dgm:spPr/>
    </dgm:pt>
    <dgm:pt modelId="{F8DBDC32-158B-4863-A440-40D610A65659}" type="pres">
      <dgm:prSet presAssocID="{20CD5202-2299-4F05-8F98-F7A5212E867E}" presName="text" presStyleLbl="fgAcc0" presStyleIdx="0" presStyleCnt="1" custScaleX="134109" custScaleY="136396">
        <dgm:presLayoutVars>
          <dgm:chPref val="3"/>
        </dgm:presLayoutVars>
      </dgm:prSet>
      <dgm:spPr/>
    </dgm:pt>
    <dgm:pt modelId="{245EE43E-C4E1-4719-93DC-56E6E7C0B90B}" type="pres">
      <dgm:prSet presAssocID="{20CD5202-2299-4F05-8F98-F7A5212E867E}" presName="hierChild2" presStyleCnt="0"/>
      <dgm:spPr/>
    </dgm:pt>
    <dgm:pt modelId="{15326F4F-6EDF-41A7-B6CB-CD3653DC8BE1}" type="pres">
      <dgm:prSet presAssocID="{018EFF2A-0878-4377-9284-F552BF9349CE}" presName="Name10" presStyleLbl="parChTrans1D2" presStyleIdx="0" presStyleCnt="4"/>
      <dgm:spPr/>
    </dgm:pt>
    <dgm:pt modelId="{F1DFD250-7373-47BF-87C9-D85A2538005D}" type="pres">
      <dgm:prSet presAssocID="{FB04CFF8-D93B-48D0-8D31-403C5D3976FC}" presName="hierRoot2" presStyleCnt="0"/>
      <dgm:spPr/>
    </dgm:pt>
    <dgm:pt modelId="{B0F4F3F1-90A9-46C5-8773-2809B8C57B7F}" type="pres">
      <dgm:prSet presAssocID="{FB04CFF8-D93B-48D0-8D31-403C5D3976FC}" presName="composite2" presStyleCnt="0"/>
      <dgm:spPr/>
    </dgm:pt>
    <dgm:pt modelId="{D34D2EBE-FEC4-4D4A-BA02-56F1A70B4E46}" type="pres">
      <dgm:prSet presAssocID="{FB04CFF8-D93B-48D0-8D31-403C5D3976FC}" presName="background2" presStyleLbl="asst1" presStyleIdx="0" presStyleCnt="4"/>
      <dgm:spPr/>
    </dgm:pt>
    <dgm:pt modelId="{3D246EE5-7745-470A-856E-C58F11B195C8}" type="pres">
      <dgm:prSet presAssocID="{FB04CFF8-D93B-48D0-8D31-403C5D3976FC}" presName="text2" presStyleLbl="fgAcc2" presStyleIdx="0" presStyleCnt="4">
        <dgm:presLayoutVars>
          <dgm:chPref val="3"/>
        </dgm:presLayoutVars>
      </dgm:prSet>
      <dgm:spPr/>
    </dgm:pt>
    <dgm:pt modelId="{A73FAC70-101F-4346-98E5-A32DD979CBC3}" type="pres">
      <dgm:prSet presAssocID="{FB04CFF8-D93B-48D0-8D31-403C5D3976FC}" presName="hierChild3" presStyleCnt="0"/>
      <dgm:spPr/>
    </dgm:pt>
    <dgm:pt modelId="{5323C62D-539A-4F4D-BBB4-89B62DC192FC}" type="pres">
      <dgm:prSet presAssocID="{2132DB90-B420-40C2-981C-7542D0DF09F3}" presName="Name17" presStyleLbl="parChTrans1D3" presStyleIdx="0" presStyleCnt="4"/>
      <dgm:spPr/>
    </dgm:pt>
    <dgm:pt modelId="{2EB318E3-8536-4817-B0BB-14466AAFA55D}" type="pres">
      <dgm:prSet presAssocID="{BF9DB916-6BF6-499E-9371-822570B10591}" presName="hierRoot3" presStyleCnt="0"/>
      <dgm:spPr/>
    </dgm:pt>
    <dgm:pt modelId="{325A3AAB-6A5B-4E1D-A3D2-7952B30CC58A}" type="pres">
      <dgm:prSet presAssocID="{BF9DB916-6BF6-499E-9371-822570B10591}" presName="composite3" presStyleCnt="0"/>
      <dgm:spPr/>
    </dgm:pt>
    <dgm:pt modelId="{E219B7E3-02BA-4578-9120-3D1DEB98C212}" type="pres">
      <dgm:prSet presAssocID="{BF9DB916-6BF6-499E-9371-822570B10591}" presName="background3" presStyleLbl="node3" presStyleIdx="0" presStyleCnt="4"/>
      <dgm:spPr/>
    </dgm:pt>
    <dgm:pt modelId="{0D3C9E2D-B7FB-4751-BEB0-BFAA6E9CCB4E}" type="pres">
      <dgm:prSet presAssocID="{BF9DB916-6BF6-499E-9371-822570B10591}" presName="text3" presStyleLbl="fgAcc3" presStyleIdx="0" presStyleCnt="4" custScaleY="144741">
        <dgm:presLayoutVars>
          <dgm:chPref val="3"/>
        </dgm:presLayoutVars>
      </dgm:prSet>
      <dgm:spPr/>
    </dgm:pt>
    <dgm:pt modelId="{60FE416B-A0B6-4668-8B71-68EDECF23161}" type="pres">
      <dgm:prSet presAssocID="{BF9DB916-6BF6-499E-9371-822570B10591}" presName="hierChild4" presStyleCnt="0"/>
      <dgm:spPr/>
    </dgm:pt>
    <dgm:pt modelId="{CE6BF81A-75A8-48E5-9629-8A5A6A816681}" type="pres">
      <dgm:prSet presAssocID="{38E3BEA6-BA60-49F2-9966-D0688981BFA0}" presName="Name10" presStyleLbl="parChTrans1D2" presStyleIdx="1" presStyleCnt="4"/>
      <dgm:spPr/>
    </dgm:pt>
    <dgm:pt modelId="{D414FC15-65A1-45AC-A60A-5C49DFED5112}" type="pres">
      <dgm:prSet presAssocID="{73187FDF-20FE-45E5-A671-DF1CE0C524DB}" presName="hierRoot2" presStyleCnt="0"/>
      <dgm:spPr/>
    </dgm:pt>
    <dgm:pt modelId="{D124F87D-50C9-416C-A49F-BD5E6186FF8F}" type="pres">
      <dgm:prSet presAssocID="{73187FDF-20FE-45E5-A671-DF1CE0C524DB}" presName="composite2" presStyleCnt="0"/>
      <dgm:spPr/>
    </dgm:pt>
    <dgm:pt modelId="{00FB3F25-387D-4656-825E-9802E8B36AF9}" type="pres">
      <dgm:prSet presAssocID="{73187FDF-20FE-45E5-A671-DF1CE0C524DB}" presName="background2" presStyleLbl="asst1" presStyleIdx="1" presStyleCnt="4"/>
      <dgm:spPr/>
    </dgm:pt>
    <dgm:pt modelId="{4E276A42-059A-4E5B-AF02-FD93E8483B87}" type="pres">
      <dgm:prSet presAssocID="{73187FDF-20FE-45E5-A671-DF1CE0C524DB}" presName="text2" presStyleLbl="fgAcc2" presStyleIdx="1" presStyleCnt="4">
        <dgm:presLayoutVars>
          <dgm:chPref val="3"/>
        </dgm:presLayoutVars>
      </dgm:prSet>
      <dgm:spPr/>
    </dgm:pt>
    <dgm:pt modelId="{CFD7B4B2-B2DF-4FB8-8AC9-996B993D042E}" type="pres">
      <dgm:prSet presAssocID="{73187FDF-20FE-45E5-A671-DF1CE0C524DB}" presName="hierChild3" presStyleCnt="0"/>
      <dgm:spPr/>
    </dgm:pt>
    <dgm:pt modelId="{D2190834-9690-42F6-B840-4A44EF7E125C}" type="pres">
      <dgm:prSet presAssocID="{33332A0E-36D1-4AD2-A171-340171D1B22E}" presName="Name17" presStyleLbl="parChTrans1D3" presStyleIdx="1" presStyleCnt="4"/>
      <dgm:spPr/>
    </dgm:pt>
    <dgm:pt modelId="{DF6B2C00-96C1-4E86-BBAC-B0091E7A358C}" type="pres">
      <dgm:prSet presAssocID="{E6DA4FA4-5E68-482F-8615-66815911A844}" presName="hierRoot3" presStyleCnt="0"/>
      <dgm:spPr/>
    </dgm:pt>
    <dgm:pt modelId="{E91A4AE5-9853-49A2-B1B7-FD9F7C5A8C11}" type="pres">
      <dgm:prSet presAssocID="{E6DA4FA4-5E68-482F-8615-66815911A844}" presName="composite3" presStyleCnt="0"/>
      <dgm:spPr/>
    </dgm:pt>
    <dgm:pt modelId="{08B9CFBC-B024-4745-925A-B041B56F93CD}" type="pres">
      <dgm:prSet presAssocID="{E6DA4FA4-5E68-482F-8615-66815911A844}" presName="background3" presStyleLbl="node3" presStyleIdx="1" presStyleCnt="4"/>
      <dgm:spPr/>
    </dgm:pt>
    <dgm:pt modelId="{0075756E-A4F0-4201-BDE1-30ABF2AA6177}" type="pres">
      <dgm:prSet presAssocID="{E6DA4FA4-5E68-482F-8615-66815911A844}" presName="text3" presStyleLbl="fgAcc3" presStyleIdx="1" presStyleCnt="4" custScaleY="165820">
        <dgm:presLayoutVars>
          <dgm:chPref val="3"/>
        </dgm:presLayoutVars>
      </dgm:prSet>
      <dgm:spPr/>
    </dgm:pt>
    <dgm:pt modelId="{D54BCC1B-274B-4CAD-8D4A-F8431F07CE7B}" type="pres">
      <dgm:prSet presAssocID="{E6DA4FA4-5E68-482F-8615-66815911A844}" presName="hierChild4" presStyleCnt="0"/>
      <dgm:spPr/>
    </dgm:pt>
    <dgm:pt modelId="{A5F86504-FA41-428A-91CB-316447311BAF}" type="pres">
      <dgm:prSet presAssocID="{C0C57925-4D35-41D2-AAEE-229893895741}" presName="Name10" presStyleLbl="parChTrans1D2" presStyleIdx="2" presStyleCnt="4"/>
      <dgm:spPr/>
    </dgm:pt>
    <dgm:pt modelId="{78A70D54-F44D-418C-9DE1-2F48D0D8FE0B}" type="pres">
      <dgm:prSet presAssocID="{3B2EC489-B7F6-48D3-9723-A4B6826EAE62}" presName="hierRoot2" presStyleCnt="0"/>
      <dgm:spPr/>
    </dgm:pt>
    <dgm:pt modelId="{F59C309B-F5EF-4F49-B424-27708129B1AB}" type="pres">
      <dgm:prSet presAssocID="{3B2EC489-B7F6-48D3-9723-A4B6826EAE62}" presName="composite2" presStyleCnt="0"/>
      <dgm:spPr/>
    </dgm:pt>
    <dgm:pt modelId="{913DDF72-6BC2-4290-B3A1-810FEBA7C534}" type="pres">
      <dgm:prSet presAssocID="{3B2EC489-B7F6-48D3-9723-A4B6826EAE62}" presName="background2" presStyleLbl="asst1" presStyleIdx="2" presStyleCnt="4"/>
      <dgm:spPr/>
    </dgm:pt>
    <dgm:pt modelId="{26BB5DF9-271E-455F-9DF4-EAFA3144FB6C}" type="pres">
      <dgm:prSet presAssocID="{3B2EC489-B7F6-48D3-9723-A4B6826EAE62}" presName="text2" presStyleLbl="fgAcc2" presStyleIdx="2" presStyleCnt="4">
        <dgm:presLayoutVars>
          <dgm:chPref val="3"/>
        </dgm:presLayoutVars>
      </dgm:prSet>
      <dgm:spPr/>
    </dgm:pt>
    <dgm:pt modelId="{367795AE-6B8E-4B8B-A6BA-680938A9EFB4}" type="pres">
      <dgm:prSet presAssocID="{3B2EC489-B7F6-48D3-9723-A4B6826EAE62}" presName="hierChild3" presStyleCnt="0"/>
      <dgm:spPr/>
    </dgm:pt>
    <dgm:pt modelId="{8C8A6251-9552-45C7-A75A-616710E7FE4C}" type="pres">
      <dgm:prSet presAssocID="{D8511F0A-4836-40AF-A043-6D16122BCFB2}" presName="Name17" presStyleLbl="parChTrans1D3" presStyleIdx="2" presStyleCnt="4"/>
      <dgm:spPr/>
    </dgm:pt>
    <dgm:pt modelId="{BFCC9C0D-6AE4-4423-958B-B0BD2C967117}" type="pres">
      <dgm:prSet presAssocID="{061806C0-B0C4-4D42-9E94-6C382BBE5899}" presName="hierRoot3" presStyleCnt="0"/>
      <dgm:spPr/>
    </dgm:pt>
    <dgm:pt modelId="{6FD715C2-04E6-4A2E-96D1-BB1D3ECD9AC6}" type="pres">
      <dgm:prSet presAssocID="{061806C0-B0C4-4D42-9E94-6C382BBE5899}" presName="composite3" presStyleCnt="0"/>
      <dgm:spPr/>
    </dgm:pt>
    <dgm:pt modelId="{D5E773A1-EA16-4B8A-B4B2-0526360D5B4A}" type="pres">
      <dgm:prSet presAssocID="{061806C0-B0C4-4D42-9E94-6C382BBE5899}" presName="background3" presStyleLbl="node3" presStyleIdx="2" presStyleCnt="4"/>
      <dgm:spPr/>
    </dgm:pt>
    <dgm:pt modelId="{9FCF1B91-C743-4A57-AA76-0500318FA021}" type="pres">
      <dgm:prSet presAssocID="{061806C0-B0C4-4D42-9E94-6C382BBE5899}" presName="text3" presStyleLbl="fgAcc3" presStyleIdx="2" presStyleCnt="4" custScaleX="127476" custScaleY="146694">
        <dgm:presLayoutVars>
          <dgm:chPref val="3"/>
        </dgm:presLayoutVars>
      </dgm:prSet>
      <dgm:spPr/>
    </dgm:pt>
    <dgm:pt modelId="{A3AEDC4B-810C-471D-B435-28D316B3ACF1}" type="pres">
      <dgm:prSet presAssocID="{061806C0-B0C4-4D42-9E94-6C382BBE5899}" presName="hierChild4" presStyleCnt="0"/>
      <dgm:spPr/>
    </dgm:pt>
    <dgm:pt modelId="{71D93BED-FDC5-4320-896C-1D28A6C14F97}" type="pres">
      <dgm:prSet presAssocID="{0750D8F4-3011-46A9-A311-3562DB3FD983}" presName="Name10" presStyleLbl="parChTrans1D2" presStyleIdx="3" presStyleCnt="4"/>
      <dgm:spPr/>
    </dgm:pt>
    <dgm:pt modelId="{C7F92C1A-C028-4929-B997-735C2C9E8128}" type="pres">
      <dgm:prSet presAssocID="{BDE04798-EACC-4FDD-8D38-4B2A1E54BEB6}" presName="hierRoot2" presStyleCnt="0"/>
      <dgm:spPr/>
    </dgm:pt>
    <dgm:pt modelId="{C30393D5-7DB6-4B68-9124-42E38FB9BFF0}" type="pres">
      <dgm:prSet presAssocID="{BDE04798-EACC-4FDD-8D38-4B2A1E54BEB6}" presName="composite2" presStyleCnt="0"/>
      <dgm:spPr/>
    </dgm:pt>
    <dgm:pt modelId="{992E522C-26F4-4C0F-B0C4-4A25419B3C08}" type="pres">
      <dgm:prSet presAssocID="{BDE04798-EACC-4FDD-8D38-4B2A1E54BEB6}" presName="background2" presStyleLbl="asst1" presStyleIdx="3" presStyleCnt="4"/>
      <dgm:spPr/>
    </dgm:pt>
    <dgm:pt modelId="{94BE9D97-1970-4391-B280-CD1FFDB4B9A3}" type="pres">
      <dgm:prSet presAssocID="{BDE04798-EACC-4FDD-8D38-4B2A1E54BEB6}" presName="text2" presStyleLbl="fgAcc2" presStyleIdx="3" presStyleCnt="4">
        <dgm:presLayoutVars>
          <dgm:chPref val="3"/>
        </dgm:presLayoutVars>
      </dgm:prSet>
      <dgm:spPr/>
    </dgm:pt>
    <dgm:pt modelId="{CC2F65B8-6BBE-4079-A923-A7A0592F29A1}" type="pres">
      <dgm:prSet presAssocID="{BDE04798-EACC-4FDD-8D38-4B2A1E54BEB6}" presName="hierChild3" presStyleCnt="0"/>
      <dgm:spPr/>
    </dgm:pt>
    <dgm:pt modelId="{A9753199-611E-4E18-A872-5E550E87C866}" type="pres">
      <dgm:prSet presAssocID="{B15B608C-A469-4CD8-937C-E940386A2B72}" presName="Name17" presStyleLbl="parChTrans1D3" presStyleIdx="3" presStyleCnt="4"/>
      <dgm:spPr/>
    </dgm:pt>
    <dgm:pt modelId="{0DFDDCCF-F9E3-40BA-9376-71686EAA0D65}" type="pres">
      <dgm:prSet presAssocID="{9589D8AC-264F-433E-9F35-16D08105EB90}" presName="hierRoot3" presStyleCnt="0"/>
      <dgm:spPr/>
    </dgm:pt>
    <dgm:pt modelId="{5141ED27-BD79-4507-9B33-454FFA52A2C7}" type="pres">
      <dgm:prSet presAssocID="{9589D8AC-264F-433E-9F35-16D08105EB90}" presName="composite3" presStyleCnt="0"/>
      <dgm:spPr/>
    </dgm:pt>
    <dgm:pt modelId="{B507CC34-4D44-4B76-8D1C-7F17991F77CF}" type="pres">
      <dgm:prSet presAssocID="{9589D8AC-264F-433E-9F35-16D08105EB90}" presName="background3" presStyleLbl="node3" presStyleIdx="3" presStyleCnt="4"/>
      <dgm:spPr/>
    </dgm:pt>
    <dgm:pt modelId="{6F77D4CB-D0F1-42CB-9D25-F56C6A6B1E69}" type="pres">
      <dgm:prSet presAssocID="{9589D8AC-264F-433E-9F35-16D08105EB90}" presName="text3" presStyleLbl="fgAcc3" presStyleIdx="3" presStyleCnt="4" custScaleX="135354" custScaleY="142574">
        <dgm:presLayoutVars>
          <dgm:chPref val="3"/>
        </dgm:presLayoutVars>
      </dgm:prSet>
      <dgm:spPr/>
    </dgm:pt>
    <dgm:pt modelId="{896A491E-927B-4D5F-B434-FF33CC6CB5D2}" type="pres">
      <dgm:prSet presAssocID="{9589D8AC-264F-433E-9F35-16D08105EB90}" presName="hierChild4" presStyleCnt="0"/>
      <dgm:spPr/>
    </dgm:pt>
  </dgm:ptLst>
  <dgm:cxnLst>
    <dgm:cxn modelId="{ED9CB700-44AA-4806-86A9-41591170CF8B}" type="presOf" srcId="{38E3BEA6-BA60-49F2-9966-D0688981BFA0}" destId="{CE6BF81A-75A8-48E5-9629-8A5A6A816681}" srcOrd="0" destOrd="0" presId="urn:microsoft.com/office/officeart/2005/8/layout/hierarchy1"/>
    <dgm:cxn modelId="{9CA42718-6563-4A0A-8129-05F5E6530EA9}" type="presOf" srcId="{C0C57925-4D35-41D2-AAEE-229893895741}" destId="{A5F86504-FA41-428A-91CB-316447311BAF}" srcOrd="0" destOrd="0" presId="urn:microsoft.com/office/officeart/2005/8/layout/hierarchy1"/>
    <dgm:cxn modelId="{B58B641A-5C68-460B-9B9B-CE70F9B1178F}" srcId="{20CD5202-2299-4F05-8F98-F7A5212E867E}" destId="{FB04CFF8-D93B-48D0-8D31-403C5D3976FC}" srcOrd="0" destOrd="0" parTransId="{018EFF2A-0878-4377-9284-F552BF9349CE}" sibTransId="{3AFB95EA-9710-47C6-890D-EAED172EA340}"/>
    <dgm:cxn modelId="{7671941E-64A9-4075-9F13-C4F5C14C2E00}" type="presOf" srcId="{B15B608C-A469-4CD8-937C-E940386A2B72}" destId="{A9753199-611E-4E18-A872-5E550E87C866}" srcOrd="0" destOrd="0" presId="urn:microsoft.com/office/officeart/2005/8/layout/hierarchy1"/>
    <dgm:cxn modelId="{18CFFB1F-37A5-468F-802D-2F4C9F3C2CD9}" srcId="{20CD5202-2299-4F05-8F98-F7A5212E867E}" destId="{BDE04798-EACC-4FDD-8D38-4B2A1E54BEB6}" srcOrd="3" destOrd="0" parTransId="{0750D8F4-3011-46A9-A311-3562DB3FD983}" sibTransId="{CE53BEC8-C7AA-4FA7-8AFD-C10400398009}"/>
    <dgm:cxn modelId="{380D6425-E625-41FB-8816-C775BB151EA5}" type="presOf" srcId="{3B2EC489-B7F6-48D3-9723-A4B6826EAE62}" destId="{26BB5DF9-271E-455F-9DF4-EAFA3144FB6C}" srcOrd="0" destOrd="0" presId="urn:microsoft.com/office/officeart/2005/8/layout/hierarchy1"/>
    <dgm:cxn modelId="{FAA28628-8907-4EDB-AD43-2B8E4B2C072E}" srcId="{3B2EC489-B7F6-48D3-9723-A4B6826EAE62}" destId="{061806C0-B0C4-4D42-9E94-6C382BBE5899}" srcOrd="0" destOrd="0" parTransId="{D8511F0A-4836-40AF-A043-6D16122BCFB2}" sibTransId="{1D13F951-9725-49CE-AFB6-BFCE78D6CF9A}"/>
    <dgm:cxn modelId="{24D5122B-8B9D-4157-8D4D-1A5E705BED76}" type="presOf" srcId="{20CD5202-2299-4F05-8F98-F7A5212E867E}" destId="{F8DBDC32-158B-4863-A440-40D610A65659}" srcOrd="0" destOrd="0" presId="urn:microsoft.com/office/officeart/2005/8/layout/hierarchy1"/>
    <dgm:cxn modelId="{1B5ED53E-F799-496A-B4AD-1E1BBE846427}" type="presOf" srcId="{2132DB90-B420-40C2-981C-7542D0DF09F3}" destId="{5323C62D-539A-4F4D-BBB4-89B62DC192FC}" srcOrd="0" destOrd="0" presId="urn:microsoft.com/office/officeart/2005/8/layout/hierarchy1"/>
    <dgm:cxn modelId="{A052A064-4A78-4E3B-A560-1B3CE32A8A7A}" type="presOf" srcId="{0750D8F4-3011-46A9-A311-3562DB3FD983}" destId="{71D93BED-FDC5-4320-896C-1D28A6C14F97}" srcOrd="0" destOrd="0" presId="urn:microsoft.com/office/officeart/2005/8/layout/hierarchy1"/>
    <dgm:cxn modelId="{6755F568-D5B8-4753-8DD7-DA65D2BA6B46}" type="presOf" srcId="{9589D8AC-264F-433E-9F35-16D08105EB90}" destId="{6F77D4CB-D0F1-42CB-9D25-F56C6A6B1E69}" srcOrd="0" destOrd="0" presId="urn:microsoft.com/office/officeart/2005/8/layout/hierarchy1"/>
    <dgm:cxn modelId="{6BC9164A-A70B-4373-9181-E155CE161975}" type="presOf" srcId="{73187FDF-20FE-45E5-A671-DF1CE0C524DB}" destId="{4E276A42-059A-4E5B-AF02-FD93E8483B87}" srcOrd="0" destOrd="0" presId="urn:microsoft.com/office/officeart/2005/8/layout/hierarchy1"/>
    <dgm:cxn modelId="{D778544B-8B62-42F9-AB41-AE636D57C098}" srcId="{20CD5202-2299-4F05-8F98-F7A5212E867E}" destId="{73187FDF-20FE-45E5-A671-DF1CE0C524DB}" srcOrd="1" destOrd="0" parTransId="{38E3BEA6-BA60-49F2-9966-D0688981BFA0}" sibTransId="{63950CBC-6E74-4581-BB81-EDE3AE1E2F83}"/>
    <dgm:cxn modelId="{9B01C24B-85B8-4E2F-A3D3-02F0C6F40721}" type="presOf" srcId="{291CA612-AF97-4399-8B86-3F49865DB592}" destId="{60895AE9-BB5B-4C22-AFAD-13FF56BFC787}" srcOrd="0" destOrd="0" presId="urn:microsoft.com/office/officeart/2005/8/layout/hierarchy1"/>
    <dgm:cxn modelId="{6BCC1B51-B19F-459F-8FB1-2ADFF994FF4C}" srcId="{291CA612-AF97-4399-8B86-3F49865DB592}" destId="{20CD5202-2299-4F05-8F98-F7A5212E867E}" srcOrd="0" destOrd="0" parTransId="{8B7BBD2A-5547-4F55-906F-915C909D7BBE}" sibTransId="{1EA61A49-8D99-472D-9734-3F39F9569986}"/>
    <dgm:cxn modelId="{D9CDA878-0F16-4D4A-B713-7FE896ECE168}" type="presOf" srcId="{33332A0E-36D1-4AD2-A171-340171D1B22E}" destId="{D2190834-9690-42F6-B840-4A44EF7E125C}" srcOrd="0" destOrd="0" presId="urn:microsoft.com/office/officeart/2005/8/layout/hierarchy1"/>
    <dgm:cxn modelId="{160A227D-CAEC-42B8-965C-D3D66DE3E298}" type="presOf" srcId="{018EFF2A-0878-4377-9284-F552BF9349CE}" destId="{15326F4F-6EDF-41A7-B6CB-CD3653DC8BE1}" srcOrd="0" destOrd="0" presId="urn:microsoft.com/office/officeart/2005/8/layout/hierarchy1"/>
    <dgm:cxn modelId="{26ADBF90-EA5B-48B9-A00D-E88F1B6EA37D}" srcId="{73187FDF-20FE-45E5-A671-DF1CE0C524DB}" destId="{E6DA4FA4-5E68-482F-8615-66815911A844}" srcOrd="0" destOrd="0" parTransId="{33332A0E-36D1-4AD2-A171-340171D1B22E}" sibTransId="{34119AC3-FBD3-449A-A643-F4D82CEF8EC2}"/>
    <dgm:cxn modelId="{3396FFA2-33DA-4EB0-9B60-F268FE6FF0D1}" srcId="{BDE04798-EACC-4FDD-8D38-4B2A1E54BEB6}" destId="{9589D8AC-264F-433E-9F35-16D08105EB90}" srcOrd="0" destOrd="0" parTransId="{B15B608C-A469-4CD8-937C-E940386A2B72}" sibTransId="{D910F7DF-6212-4D13-A3F7-CBA470FD53ED}"/>
    <dgm:cxn modelId="{7DC4A4A4-5D7B-4A03-B7C2-6BFDE5CB4C5E}" srcId="{20CD5202-2299-4F05-8F98-F7A5212E867E}" destId="{3B2EC489-B7F6-48D3-9723-A4B6826EAE62}" srcOrd="2" destOrd="0" parTransId="{C0C57925-4D35-41D2-AAEE-229893895741}" sibTransId="{A39592C0-2F63-4D84-953A-4BF4BADBE677}"/>
    <dgm:cxn modelId="{F7F865AD-432F-4367-BAA8-EA3D2033CBBD}" type="presOf" srcId="{061806C0-B0C4-4D42-9E94-6C382BBE5899}" destId="{9FCF1B91-C743-4A57-AA76-0500318FA021}" srcOrd="0" destOrd="0" presId="urn:microsoft.com/office/officeart/2005/8/layout/hierarchy1"/>
    <dgm:cxn modelId="{5D07C5AD-22F9-4EBF-BA7E-C4FB6F9D7EE9}" type="presOf" srcId="{FB04CFF8-D93B-48D0-8D31-403C5D3976FC}" destId="{3D246EE5-7745-470A-856E-C58F11B195C8}" srcOrd="0" destOrd="0" presId="urn:microsoft.com/office/officeart/2005/8/layout/hierarchy1"/>
    <dgm:cxn modelId="{382D5CB1-9DF5-42DA-B4E9-F928EEBA9FE6}" type="presOf" srcId="{E6DA4FA4-5E68-482F-8615-66815911A844}" destId="{0075756E-A4F0-4201-BDE1-30ABF2AA6177}" srcOrd="0" destOrd="0" presId="urn:microsoft.com/office/officeart/2005/8/layout/hierarchy1"/>
    <dgm:cxn modelId="{54EA21B3-71D2-4521-8533-FF80C91870A7}" type="presOf" srcId="{D8511F0A-4836-40AF-A043-6D16122BCFB2}" destId="{8C8A6251-9552-45C7-A75A-616710E7FE4C}" srcOrd="0" destOrd="0" presId="urn:microsoft.com/office/officeart/2005/8/layout/hierarchy1"/>
    <dgm:cxn modelId="{DB428EDC-FF61-4474-859B-EF24B4FD9883}" type="presOf" srcId="{BF9DB916-6BF6-499E-9371-822570B10591}" destId="{0D3C9E2D-B7FB-4751-BEB0-BFAA6E9CCB4E}" srcOrd="0" destOrd="0" presId="urn:microsoft.com/office/officeart/2005/8/layout/hierarchy1"/>
    <dgm:cxn modelId="{BA9541E1-7F6B-435F-B0A9-2B7644AB7CB6}" srcId="{FB04CFF8-D93B-48D0-8D31-403C5D3976FC}" destId="{BF9DB916-6BF6-499E-9371-822570B10591}" srcOrd="0" destOrd="0" parTransId="{2132DB90-B420-40C2-981C-7542D0DF09F3}" sibTransId="{3EAFE0BA-9FAD-495B-BCC8-96B30EF4DD97}"/>
    <dgm:cxn modelId="{CB1E0CF9-AF4F-4F7D-9889-F1DCB17E4987}" type="presOf" srcId="{BDE04798-EACC-4FDD-8D38-4B2A1E54BEB6}" destId="{94BE9D97-1970-4391-B280-CD1FFDB4B9A3}" srcOrd="0" destOrd="0" presId="urn:microsoft.com/office/officeart/2005/8/layout/hierarchy1"/>
    <dgm:cxn modelId="{9897310B-4051-42D0-8B76-A549ACA4A05C}" type="presParOf" srcId="{60895AE9-BB5B-4C22-AFAD-13FF56BFC787}" destId="{F0EC7880-F32E-482A-998A-61DC48463E48}" srcOrd="0" destOrd="0" presId="urn:microsoft.com/office/officeart/2005/8/layout/hierarchy1"/>
    <dgm:cxn modelId="{4FF284A0-A1BB-4BE3-BB35-115B37D74A8B}" type="presParOf" srcId="{F0EC7880-F32E-482A-998A-61DC48463E48}" destId="{35743767-B14A-48C5-BC65-A46DDDA58EDB}" srcOrd="0" destOrd="0" presId="urn:microsoft.com/office/officeart/2005/8/layout/hierarchy1"/>
    <dgm:cxn modelId="{A6FC12BC-33CA-468A-87B5-C9E7C6A54642}" type="presParOf" srcId="{35743767-B14A-48C5-BC65-A46DDDA58EDB}" destId="{58BE43A4-3307-44C8-9689-D1FD4EC1DD06}" srcOrd="0" destOrd="0" presId="urn:microsoft.com/office/officeart/2005/8/layout/hierarchy1"/>
    <dgm:cxn modelId="{A9FE9327-C11E-47AA-8E63-CB111387DA88}" type="presParOf" srcId="{35743767-B14A-48C5-BC65-A46DDDA58EDB}" destId="{F8DBDC32-158B-4863-A440-40D610A65659}" srcOrd="1" destOrd="0" presId="urn:microsoft.com/office/officeart/2005/8/layout/hierarchy1"/>
    <dgm:cxn modelId="{EC9183EA-979E-486C-9CF5-05C6BCB08FE3}" type="presParOf" srcId="{F0EC7880-F32E-482A-998A-61DC48463E48}" destId="{245EE43E-C4E1-4719-93DC-56E6E7C0B90B}" srcOrd="1" destOrd="0" presId="urn:microsoft.com/office/officeart/2005/8/layout/hierarchy1"/>
    <dgm:cxn modelId="{3AB56AB1-DFD8-43F4-B179-AA9CC82157C4}" type="presParOf" srcId="{245EE43E-C4E1-4719-93DC-56E6E7C0B90B}" destId="{15326F4F-6EDF-41A7-B6CB-CD3653DC8BE1}" srcOrd="0" destOrd="0" presId="urn:microsoft.com/office/officeart/2005/8/layout/hierarchy1"/>
    <dgm:cxn modelId="{F398F721-1EF2-4E5B-8481-471C1EC38DA9}" type="presParOf" srcId="{245EE43E-C4E1-4719-93DC-56E6E7C0B90B}" destId="{F1DFD250-7373-47BF-87C9-D85A2538005D}" srcOrd="1" destOrd="0" presId="urn:microsoft.com/office/officeart/2005/8/layout/hierarchy1"/>
    <dgm:cxn modelId="{DB2B3B0B-EB42-45ED-A2EC-DA120DF65085}" type="presParOf" srcId="{F1DFD250-7373-47BF-87C9-D85A2538005D}" destId="{B0F4F3F1-90A9-46C5-8773-2809B8C57B7F}" srcOrd="0" destOrd="0" presId="urn:microsoft.com/office/officeart/2005/8/layout/hierarchy1"/>
    <dgm:cxn modelId="{2B3407D5-4837-4D8B-AA99-F5450ED79C89}" type="presParOf" srcId="{B0F4F3F1-90A9-46C5-8773-2809B8C57B7F}" destId="{D34D2EBE-FEC4-4D4A-BA02-56F1A70B4E46}" srcOrd="0" destOrd="0" presId="urn:microsoft.com/office/officeart/2005/8/layout/hierarchy1"/>
    <dgm:cxn modelId="{C54CF603-184F-4573-95D0-ED29229FD66A}" type="presParOf" srcId="{B0F4F3F1-90A9-46C5-8773-2809B8C57B7F}" destId="{3D246EE5-7745-470A-856E-C58F11B195C8}" srcOrd="1" destOrd="0" presId="urn:microsoft.com/office/officeart/2005/8/layout/hierarchy1"/>
    <dgm:cxn modelId="{09658849-97F0-4B8F-B040-B86CC96E605D}" type="presParOf" srcId="{F1DFD250-7373-47BF-87C9-D85A2538005D}" destId="{A73FAC70-101F-4346-98E5-A32DD979CBC3}" srcOrd="1" destOrd="0" presId="urn:microsoft.com/office/officeart/2005/8/layout/hierarchy1"/>
    <dgm:cxn modelId="{72844DBF-1AD6-4259-AE66-D52E3A037DFA}" type="presParOf" srcId="{A73FAC70-101F-4346-98E5-A32DD979CBC3}" destId="{5323C62D-539A-4F4D-BBB4-89B62DC192FC}" srcOrd="0" destOrd="0" presId="urn:microsoft.com/office/officeart/2005/8/layout/hierarchy1"/>
    <dgm:cxn modelId="{0CDC59BE-9E38-420E-839F-3FB7A6CF1A74}" type="presParOf" srcId="{A73FAC70-101F-4346-98E5-A32DD979CBC3}" destId="{2EB318E3-8536-4817-B0BB-14466AAFA55D}" srcOrd="1" destOrd="0" presId="urn:microsoft.com/office/officeart/2005/8/layout/hierarchy1"/>
    <dgm:cxn modelId="{E45843C4-4123-45B6-9720-F58D483286DE}" type="presParOf" srcId="{2EB318E3-8536-4817-B0BB-14466AAFA55D}" destId="{325A3AAB-6A5B-4E1D-A3D2-7952B30CC58A}" srcOrd="0" destOrd="0" presId="urn:microsoft.com/office/officeart/2005/8/layout/hierarchy1"/>
    <dgm:cxn modelId="{7E9FE012-7C7B-40E0-96F1-55C39EB40F2D}" type="presParOf" srcId="{325A3AAB-6A5B-4E1D-A3D2-7952B30CC58A}" destId="{E219B7E3-02BA-4578-9120-3D1DEB98C212}" srcOrd="0" destOrd="0" presId="urn:microsoft.com/office/officeart/2005/8/layout/hierarchy1"/>
    <dgm:cxn modelId="{649DBBAD-AF03-4B92-ACF4-C1E231C0C353}" type="presParOf" srcId="{325A3AAB-6A5B-4E1D-A3D2-7952B30CC58A}" destId="{0D3C9E2D-B7FB-4751-BEB0-BFAA6E9CCB4E}" srcOrd="1" destOrd="0" presId="urn:microsoft.com/office/officeart/2005/8/layout/hierarchy1"/>
    <dgm:cxn modelId="{99334499-FBF4-4B2B-B5BF-6F7000DFAE31}" type="presParOf" srcId="{2EB318E3-8536-4817-B0BB-14466AAFA55D}" destId="{60FE416B-A0B6-4668-8B71-68EDECF23161}" srcOrd="1" destOrd="0" presId="urn:microsoft.com/office/officeart/2005/8/layout/hierarchy1"/>
    <dgm:cxn modelId="{6C61B379-5C3B-4AAD-97D4-D8392FA327E5}" type="presParOf" srcId="{245EE43E-C4E1-4719-93DC-56E6E7C0B90B}" destId="{CE6BF81A-75A8-48E5-9629-8A5A6A816681}" srcOrd="2" destOrd="0" presId="urn:microsoft.com/office/officeart/2005/8/layout/hierarchy1"/>
    <dgm:cxn modelId="{8FC5A502-DB62-447D-B88E-CA543EC06C41}" type="presParOf" srcId="{245EE43E-C4E1-4719-93DC-56E6E7C0B90B}" destId="{D414FC15-65A1-45AC-A60A-5C49DFED5112}" srcOrd="3" destOrd="0" presId="urn:microsoft.com/office/officeart/2005/8/layout/hierarchy1"/>
    <dgm:cxn modelId="{D8EA47CE-AB3A-4E29-8B29-34FB3CBAE4E6}" type="presParOf" srcId="{D414FC15-65A1-45AC-A60A-5C49DFED5112}" destId="{D124F87D-50C9-416C-A49F-BD5E6186FF8F}" srcOrd="0" destOrd="0" presId="urn:microsoft.com/office/officeart/2005/8/layout/hierarchy1"/>
    <dgm:cxn modelId="{883A7EB8-ED88-4D08-90AA-C378C51FC31D}" type="presParOf" srcId="{D124F87D-50C9-416C-A49F-BD5E6186FF8F}" destId="{00FB3F25-387D-4656-825E-9802E8B36AF9}" srcOrd="0" destOrd="0" presId="urn:microsoft.com/office/officeart/2005/8/layout/hierarchy1"/>
    <dgm:cxn modelId="{B561324B-214A-4BFD-907C-D7E999790BD3}" type="presParOf" srcId="{D124F87D-50C9-416C-A49F-BD5E6186FF8F}" destId="{4E276A42-059A-4E5B-AF02-FD93E8483B87}" srcOrd="1" destOrd="0" presId="urn:microsoft.com/office/officeart/2005/8/layout/hierarchy1"/>
    <dgm:cxn modelId="{1C98B23D-8209-4C45-AA3D-6D9BB1ACCB22}" type="presParOf" srcId="{D414FC15-65A1-45AC-A60A-5C49DFED5112}" destId="{CFD7B4B2-B2DF-4FB8-8AC9-996B993D042E}" srcOrd="1" destOrd="0" presId="urn:microsoft.com/office/officeart/2005/8/layout/hierarchy1"/>
    <dgm:cxn modelId="{9C62552F-E9BD-4FA4-946F-3C8FEAB5B605}" type="presParOf" srcId="{CFD7B4B2-B2DF-4FB8-8AC9-996B993D042E}" destId="{D2190834-9690-42F6-B840-4A44EF7E125C}" srcOrd="0" destOrd="0" presId="urn:microsoft.com/office/officeart/2005/8/layout/hierarchy1"/>
    <dgm:cxn modelId="{51F5167D-9FC1-404E-A2A5-DF6996E5AC68}" type="presParOf" srcId="{CFD7B4B2-B2DF-4FB8-8AC9-996B993D042E}" destId="{DF6B2C00-96C1-4E86-BBAC-B0091E7A358C}" srcOrd="1" destOrd="0" presId="urn:microsoft.com/office/officeart/2005/8/layout/hierarchy1"/>
    <dgm:cxn modelId="{7AFC7FB5-8851-4985-8813-B36F41410A19}" type="presParOf" srcId="{DF6B2C00-96C1-4E86-BBAC-B0091E7A358C}" destId="{E91A4AE5-9853-49A2-B1B7-FD9F7C5A8C11}" srcOrd="0" destOrd="0" presId="urn:microsoft.com/office/officeart/2005/8/layout/hierarchy1"/>
    <dgm:cxn modelId="{6FFF04FB-9999-4869-8364-8C175D3C6A5D}" type="presParOf" srcId="{E91A4AE5-9853-49A2-B1B7-FD9F7C5A8C11}" destId="{08B9CFBC-B024-4745-925A-B041B56F93CD}" srcOrd="0" destOrd="0" presId="urn:microsoft.com/office/officeart/2005/8/layout/hierarchy1"/>
    <dgm:cxn modelId="{2B2FBF6C-CB1E-4105-96EF-624B18A9303A}" type="presParOf" srcId="{E91A4AE5-9853-49A2-B1B7-FD9F7C5A8C11}" destId="{0075756E-A4F0-4201-BDE1-30ABF2AA6177}" srcOrd="1" destOrd="0" presId="urn:microsoft.com/office/officeart/2005/8/layout/hierarchy1"/>
    <dgm:cxn modelId="{5A80A885-F4A1-4981-A127-1456BF372048}" type="presParOf" srcId="{DF6B2C00-96C1-4E86-BBAC-B0091E7A358C}" destId="{D54BCC1B-274B-4CAD-8D4A-F8431F07CE7B}" srcOrd="1" destOrd="0" presId="urn:microsoft.com/office/officeart/2005/8/layout/hierarchy1"/>
    <dgm:cxn modelId="{98748324-8C5F-4625-AE14-63AC22F45273}" type="presParOf" srcId="{245EE43E-C4E1-4719-93DC-56E6E7C0B90B}" destId="{A5F86504-FA41-428A-91CB-316447311BAF}" srcOrd="4" destOrd="0" presId="urn:microsoft.com/office/officeart/2005/8/layout/hierarchy1"/>
    <dgm:cxn modelId="{6D804D1F-456A-435D-8739-485BB8F3D6A5}" type="presParOf" srcId="{245EE43E-C4E1-4719-93DC-56E6E7C0B90B}" destId="{78A70D54-F44D-418C-9DE1-2F48D0D8FE0B}" srcOrd="5" destOrd="0" presId="urn:microsoft.com/office/officeart/2005/8/layout/hierarchy1"/>
    <dgm:cxn modelId="{CE8FDBAA-761A-49E5-8F0E-F07E0B53F80F}" type="presParOf" srcId="{78A70D54-F44D-418C-9DE1-2F48D0D8FE0B}" destId="{F59C309B-F5EF-4F49-B424-27708129B1AB}" srcOrd="0" destOrd="0" presId="urn:microsoft.com/office/officeart/2005/8/layout/hierarchy1"/>
    <dgm:cxn modelId="{6EB8294B-999B-4CAA-A129-57FAB59912E6}" type="presParOf" srcId="{F59C309B-F5EF-4F49-B424-27708129B1AB}" destId="{913DDF72-6BC2-4290-B3A1-810FEBA7C534}" srcOrd="0" destOrd="0" presId="urn:microsoft.com/office/officeart/2005/8/layout/hierarchy1"/>
    <dgm:cxn modelId="{7629D3D0-B88F-43E1-982D-7A909C062CBD}" type="presParOf" srcId="{F59C309B-F5EF-4F49-B424-27708129B1AB}" destId="{26BB5DF9-271E-455F-9DF4-EAFA3144FB6C}" srcOrd="1" destOrd="0" presId="urn:microsoft.com/office/officeart/2005/8/layout/hierarchy1"/>
    <dgm:cxn modelId="{3427BC60-E1A1-47C8-BB1D-C91D9FD1EA94}" type="presParOf" srcId="{78A70D54-F44D-418C-9DE1-2F48D0D8FE0B}" destId="{367795AE-6B8E-4B8B-A6BA-680938A9EFB4}" srcOrd="1" destOrd="0" presId="urn:microsoft.com/office/officeart/2005/8/layout/hierarchy1"/>
    <dgm:cxn modelId="{F194EC33-0F80-41B4-B99C-D3B7FA131B63}" type="presParOf" srcId="{367795AE-6B8E-4B8B-A6BA-680938A9EFB4}" destId="{8C8A6251-9552-45C7-A75A-616710E7FE4C}" srcOrd="0" destOrd="0" presId="urn:microsoft.com/office/officeart/2005/8/layout/hierarchy1"/>
    <dgm:cxn modelId="{4A005D13-933F-46A3-9A7A-05F64C8E0604}" type="presParOf" srcId="{367795AE-6B8E-4B8B-A6BA-680938A9EFB4}" destId="{BFCC9C0D-6AE4-4423-958B-B0BD2C967117}" srcOrd="1" destOrd="0" presId="urn:microsoft.com/office/officeart/2005/8/layout/hierarchy1"/>
    <dgm:cxn modelId="{89AB6BD0-679A-4CC5-8AD9-EC30DFA77507}" type="presParOf" srcId="{BFCC9C0D-6AE4-4423-958B-B0BD2C967117}" destId="{6FD715C2-04E6-4A2E-96D1-BB1D3ECD9AC6}" srcOrd="0" destOrd="0" presId="urn:microsoft.com/office/officeart/2005/8/layout/hierarchy1"/>
    <dgm:cxn modelId="{BB9E7E83-5E3B-42AE-8071-444311A6E606}" type="presParOf" srcId="{6FD715C2-04E6-4A2E-96D1-BB1D3ECD9AC6}" destId="{D5E773A1-EA16-4B8A-B4B2-0526360D5B4A}" srcOrd="0" destOrd="0" presId="urn:microsoft.com/office/officeart/2005/8/layout/hierarchy1"/>
    <dgm:cxn modelId="{E7C338ED-9EC1-4649-B699-A09A81EE11C2}" type="presParOf" srcId="{6FD715C2-04E6-4A2E-96D1-BB1D3ECD9AC6}" destId="{9FCF1B91-C743-4A57-AA76-0500318FA021}" srcOrd="1" destOrd="0" presId="urn:microsoft.com/office/officeart/2005/8/layout/hierarchy1"/>
    <dgm:cxn modelId="{E959AEBF-30BC-4209-9ABA-C0998ACA7D97}" type="presParOf" srcId="{BFCC9C0D-6AE4-4423-958B-B0BD2C967117}" destId="{A3AEDC4B-810C-471D-B435-28D316B3ACF1}" srcOrd="1" destOrd="0" presId="urn:microsoft.com/office/officeart/2005/8/layout/hierarchy1"/>
    <dgm:cxn modelId="{120391DB-85FC-4A95-801D-97B5FBB5C468}" type="presParOf" srcId="{245EE43E-C4E1-4719-93DC-56E6E7C0B90B}" destId="{71D93BED-FDC5-4320-896C-1D28A6C14F97}" srcOrd="6" destOrd="0" presId="urn:microsoft.com/office/officeart/2005/8/layout/hierarchy1"/>
    <dgm:cxn modelId="{8DCF8FE5-58F8-414B-9C36-C63D4CF44035}" type="presParOf" srcId="{245EE43E-C4E1-4719-93DC-56E6E7C0B90B}" destId="{C7F92C1A-C028-4929-B997-735C2C9E8128}" srcOrd="7" destOrd="0" presId="urn:microsoft.com/office/officeart/2005/8/layout/hierarchy1"/>
    <dgm:cxn modelId="{2AE42AF8-F85B-4F83-8E8D-B7953A07C57F}" type="presParOf" srcId="{C7F92C1A-C028-4929-B997-735C2C9E8128}" destId="{C30393D5-7DB6-4B68-9124-42E38FB9BFF0}" srcOrd="0" destOrd="0" presId="urn:microsoft.com/office/officeart/2005/8/layout/hierarchy1"/>
    <dgm:cxn modelId="{6E5F83AD-CDE8-45A0-A0AC-CCE90BBBEF39}" type="presParOf" srcId="{C30393D5-7DB6-4B68-9124-42E38FB9BFF0}" destId="{992E522C-26F4-4C0F-B0C4-4A25419B3C08}" srcOrd="0" destOrd="0" presId="urn:microsoft.com/office/officeart/2005/8/layout/hierarchy1"/>
    <dgm:cxn modelId="{BDF4F31D-F939-40A2-ABEB-8E84D309BED5}" type="presParOf" srcId="{C30393D5-7DB6-4B68-9124-42E38FB9BFF0}" destId="{94BE9D97-1970-4391-B280-CD1FFDB4B9A3}" srcOrd="1" destOrd="0" presId="urn:microsoft.com/office/officeart/2005/8/layout/hierarchy1"/>
    <dgm:cxn modelId="{6B2796E0-11CA-41E0-99F8-5EB4E159B7ED}" type="presParOf" srcId="{C7F92C1A-C028-4929-B997-735C2C9E8128}" destId="{CC2F65B8-6BBE-4079-A923-A7A0592F29A1}" srcOrd="1" destOrd="0" presId="urn:microsoft.com/office/officeart/2005/8/layout/hierarchy1"/>
    <dgm:cxn modelId="{5BDC8317-14CC-4288-AFAE-C5E6E5719262}" type="presParOf" srcId="{CC2F65B8-6BBE-4079-A923-A7A0592F29A1}" destId="{A9753199-611E-4E18-A872-5E550E87C866}" srcOrd="0" destOrd="0" presId="urn:microsoft.com/office/officeart/2005/8/layout/hierarchy1"/>
    <dgm:cxn modelId="{949C3A52-7904-4AC3-B550-C2E8F5A704C0}" type="presParOf" srcId="{CC2F65B8-6BBE-4079-A923-A7A0592F29A1}" destId="{0DFDDCCF-F9E3-40BA-9376-71686EAA0D65}" srcOrd="1" destOrd="0" presId="urn:microsoft.com/office/officeart/2005/8/layout/hierarchy1"/>
    <dgm:cxn modelId="{D227CF8B-F1F8-44FA-B0CB-D9E4D18BB695}" type="presParOf" srcId="{0DFDDCCF-F9E3-40BA-9376-71686EAA0D65}" destId="{5141ED27-BD79-4507-9B33-454FFA52A2C7}" srcOrd="0" destOrd="0" presId="urn:microsoft.com/office/officeart/2005/8/layout/hierarchy1"/>
    <dgm:cxn modelId="{08D15675-607B-441F-A03D-8664C772DA0C}" type="presParOf" srcId="{5141ED27-BD79-4507-9B33-454FFA52A2C7}" destId="{B507CC34-4D44-4B76-8D1C-7F17991F77CF}" srcOrd="0" destOrd="0" presId="urn:microsoft.com/office/officeart/2005/8/layout/hierarchy1"/>
    <dgm:cxn modelId="{F3577E55-EF53-47DC-97FF-3182358E2E45}" type="presParOf" srcId="{5141ED27-BD79-4507-9B33-454FFA52A2C7}" destId="{6F77D4CB-D0F1-42CB-9D25-F56C6A6B1E69}" srcOrd="1" destOrd="0" presId="urn:microsoft.com/office/officeart/2005/8/layout/hierarchy1"/>
    <dgm:cxn modelId="{EA9D3017-2E77-4B74-8581-3D181E9E0CBC}" type="presParOf" srcId="{0DFDDCCF-F9E3-40BA-9376-71686EAA0D65}" destId="{896A491E-927B-4D5F-B434-FF33CC6CB5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53199-611E-4E18-A872-5E550E87C866}">
      <dsp:nvSpPr>
        <dsp:cNvPr id="0" name=""/>
        <dsp:cNvSpPr/>
      </dsp:nvSpPr>
      <dsp:spPr>
        <a:xfrm>
          <a:off x="6981552" y="2924984"/>
          <a:ext cx="91440" cy="442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2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93BED-FDC5-4320-896C-1D28A6C14F97}">
      <dsp:nvSpPr>
        <dsp:cNvPr id="0" name=""/>
        <dsp:cNvSpPr/>
      </dsp:nvSpPr>
      <dsp:spPr>
        <a:xfrm>
          <a:off x="3895902" y="1517024"/>
          <a:ext cx="3131369" cy="442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03"/>
              </a:lnTo>
              <a:lnTo>
                <a:pt x="3131369" y="301403"/>
              </a:lnTo>
              <a:lnTo>
                <a:pt x="3131369" y="4422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A6251-9552-45C7-A75A-616710E7FE4C}">
      <dsp:nvSpPr>
        <dsp:cNvPr id="0" name=""/>
        <dsp:cNvSpPr/>
      </dsp:nvSpPr>
      <dsp:spPr>
        <a:xfrm>
          <a:off x="4645117" y="2924984"/>
          <a:ext cx="91440" cy="442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2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86504-FA41-428A-91CB-316447311BAF}">
      <dsp:nvSpPr>
        <dsp:cNvPr id="0" name=""/>
        <dsp:cNvSpPr/>
      </dsp:nvSpPr>
      <dsp:spPr>
        <a:xfrm>
          <a:off x="3895902" y="1517024"/>
          <a:ext cx="794934" cy="442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03"/>
              </a:lnTo>
              <a:lnTo>
                <a:pt x="794934" y="301403"/>
              </a:lnTo>
              <a:lnTo>
                <a:pt x="794934" y="4422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90834-9690-42F6-B840-4A44EF7E125C}">
      <dsp:nvSpPr>
        <dsp:cNvPr id="0" name=""/>
        <dsp:cNvSpPr/>
      </dsp:nvSpPr>
      <dsp:spPr>
        <a:xfrm>
          <a:off x="2577504" y="2924984"/>
          <a:ext cx="91440" cy="442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2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BF81A-75A8-48E5-9629-8A5A6A816681}">
      <dsp:nvSpPr>
        <dsp:cNvPr id="0" name=""/>
        <dsp:cNvSpPr/>
      </dsp:nvSpPr>
      <dsp:spPr>
        <a:xfrm>
          <a:off x="2623224" y="1517024"/>
          <a:ext cx="1272677" cy="442284"/>
        </a:xfrm>
        <a:custGeom>
          <a:avLst/>
          <a:gdLst/>
          <a:ahLst/>
          <a:cxnLst/>
          <a:rect l="0" t="0" r="0" b="0"/>
          <a:pathLst>
            <a:path>
              <a:moveTo>
                <a:pt x="1272677" y="0"/>
              </a:moveTo>
              <a:lnTo>
                <a:pt x="1272677" y="301403"/>
              </a:lnTo>
              <a:lnTo>
                <a:pt x="0" y="301403"/>
              </a:lnTo>
              <a:lnTo>
                <a:pt x="0" y="4422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3C62D-539A-4F4D-BBB4-89B62DC192FC}">
      <dsp:nvSpPr>
        <dsp:cNvPr id="0" name=""/>
        <dsp:cNvSpPr/>
      </dsp:nvSpPr>
      <dsp:spPr>
        <a:xfrm>
          <a:off x="718812" y="2924984"/>
          <a:ext cx="91440" cy="442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2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26F4F-6EDF-41A7-B6CB-CD3653DC8BE1}">
      <dsp:nvSpPr>
        <dsp:cNvPr id="0" name=""/>
        <dsp:cNvSpPr/>
      </dsp:nvSpPr>
      <dsp:spPr>
        <a:xfrm>
          <a:off x="764532" y="1517024"/>
          <a:ext cx="3131369" cy="442284"/>
        </a:xfrm>
        <a:custGeom>
          <a:avLst/>
          <a:gdLst/>
          <a:ahLst/>
          <a:cxnLst/>
          <a:rect l="0" t="0" r="0" b="0"/>
          <a:pathLst>
            <a:path>
              <a:moveTo>
                <a:pt x="3131369" y="0"/>
              </a:moveTo>
              <a:lnTo>
                <a:pt x="3131369" y="301403"/>
              </a:lnTo>
              <a:lnTo>
                <a:pt x="0" y="301403"/>
              </a:lnTo>
              <a:lnTo>
                <a:pt x="0" y="4422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E43A4-3307-44C8-9689-D1FD4EC1DD06}">
      <dsp:nvSpPr>
        <dsp:cNvPr id="0" name=""/>
        <dsp:cNvSpPr/>
      </dsp:nvSpPr>
      <dsp:spPr>
        <a:xfrm>
          <a:off x="2876172" y="199882"/>
          <a:ext cx="2039460" cy="1317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BDC32-158B-4863-A440-40D610A65659}">
      <dsp:nvSpPr>
        <dsp:cNvPr id="0" name=""/>
        <dsp:cNvSpPr/>
      </dsp:nvSpPr>
      <dsp:spPr>
        <a:xfrm>
          <a:off x="3045144" y="360406"/>
          <a:ext cx="2039460" cy="1317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SFI: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Svenska för Invandrare</a:t>
          </a:r>
          <a:endParaRPr lang="th-TH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ภาษาสวีเดนสำหรับคนต่างด้าว</a:t>
          </a:r>
          <a:endParaRPr lang="sv-SE" sz="1600" kern="1200" dirty="0"/>
        </a:p>
      </dsp:txBody>
      <dsp:txXfrm>
        <a:off x="3083722" y="398984"/>
        <a:ext cx="1962304" cy="1239986"/>
      </dsp:txXfrm>
    </dsp:sp>
    <dsp:sp modelId="{D34D2EBE-FEC4-4D4A-BA02-56F1A70B4E46}">
      <dsp:nvSpPr>
        <dsp:cNvPr id="0" name=""/>
        <dsp:cNvSpPr/>
      </dsp:nvSpPr>
      <dsp:spPr>
        <a:xfrm>
          <a:off x="4158" y="1959309"/>
          <a:ext cx="1520748" cy="9656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46EE5-7745-470A-856E-C58F11B195C8}">
      <dsp:nvSpPr>
        <dsp:cNvPr id="0" name=""/>
        <dsp:cNvSpPr/>
      </dsp:nvSpPr>
      <dsp:spPr>
        <a:xfrm>
          <a:off x="173130" y="2119832"/>
          <a:ext cx="1520748" cy="965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Intro</a:t>
          </a:r>
          <a:endParaRPr lang="th-TH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คอร์สเริ่มต้น</a:t>
          </a:r>
          <a:endParaRPr lang="sv-SE" sz="1600" kern="1200" dirty="0"/>
        </a:p>
      </dsp:txBody>
      <dsp:txXfrm>
        <a:off x="201414" y="2148116"/>
        <a:ext cx="1464180" cy="909107"/>
      </dsp:txXfrm>
    </dsp:sp>
    <dsp:sp modelId="{E219B7E3-02BA-4578-9120-3D1DEB98C212}">
      <dsp:nvSpPr>
        <dsp:cNvPr id="0" name=""/>
        <dsp:cNvSpPr/>
      </dsp:nvSpPr>
      <dsp:spPr>
        <a:xfrm>
          <a:off x="4158" y="3367268"/>
          <a:ext cx="1520748" cy="13977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C9E2D-B7FB-4751-BEB0-BFAA6E9CCB4E}">
      <dsp:nvSpPr>
        <dsp:cNvPr id="0" name=""/>
        <dsp:cNvSpPr/>
      </dsp:nvSpPr>
      <dsp:spPr>
        <a:xfrm>
          <a:off x="173130" y="3527791"/>
          <a:ext cx="1520748" cy="1397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Nybörjare 6 veckor</a:t>
          </a:r>
          <a:endParaRPr lang="th-TH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สำหรับผู้เริ่มต้น 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6 อาทิตย์ </a:t>
          </a:r>
          <a:endParaRPr lang="sv-SE" sz="1600" kern="1200" dirty="0"/>
        </a:p>
      </dsp:txBody>
      <dsp:txXfrm>
        <a:off x="214068" y="3568729"/>
        <a:ext cx="1438872" cy="1315851"/>
      </dsp:txXfrm>
    </dsp:sp>
    <dsp:sp modelId="{00FB3F25-387D-4656-825E-9802E8B36AF9}">
      <dsp:nvSpPr>
        <dsp:cNvPr id="0" name=""/>
        <dsp:cNvSpPr/>
      </dsp:nvSpPr>
      <dsp:spPr>
        <a:xfrm>
          <a:off x="1862850" y="1959309"/>
          <a:ext cx="1520748" cy="9656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76A42-059A-4E5B-AF02-FD93E8483B87}">
      <dsp:nvSpPr>
        <dsp:cNvPr id="0" name=""/>
        <dsp:cNvSpPr/>
      </dsp:nvSpPr>
      <dsp:spPr>
        <a:xfrm>
          <a:off x="2031822" y="2119832"/>
          <a:ext cx="1520748" cy="965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Studieväg 1</a:t>
          </a:r>
          <a:endParaRPr lang="th-TH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สายการเรียนขั้นที่ 1</a:t>
          </a:r>
          <a:endParaRPr lang="sv-SE" sz="1600" kern="1200" dirty="0"/>
        </a:p>
      </dsp:txBody>
      <dsp:txXfrm>
        <a:off x="2060106" y="2148116"/>
        <a:ext cx="1464180" cy="909107"/>
      </dsp:txXfrm>
    </dsp:sp>
    <dsp:sp modelId="{08B9CFBC-B024-4745-925A-B041B56F93CD}">
      <dsp:nvSpPr>
        <dsp:cNvPr id="0" name=""/>
        <dsp:cNvSpPr/>
      </dsp:nvSpPr>
      <dsp:spPr>
        <a:xfrm>
          <a:off x="1862850" y="3367268"/>
          <a:ext cx="1520748" cy="16012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5756E-A4F0-4201-BDE1-30ABF2AA6177}">
      <dsp:nvSpPr>
        <dsp:cNvPr id="0" name=""/>
        <dsp:cNvSpPr/>
      </dsp:nvSpPr>
      <dsp:spPr>
        <a:xfrm>
          <a:off x="2031822" y="3527791"/>
          <a:ext cx="1520748" cy="1601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Skrivinlärning, alfabetisering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(1A, 1B, 1C, 1D)</a:t>
          </a:r>
          <a:endParaRPr lang="th-TH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เรียนมาจากประเทศตัวเอง 0-5 ปี</a:t>
          </a:r>
          <a:endParaRPr lang="sv-SE" sz="1600" kern="1200" dirty="0"/>
        </a:p>
      </dsp:txBody>
      <dsp:txXfrm>
        <a:off x="2076363" y="3572332"/>
        <a:ext cx="1431666" cy="1512200"/>
      </dsp:txXfrm>
    </dsp:sp>
    <dsp:sp modelId="{913DDF72-6BC2-4290-B3A1-810FEBA7C534}">
      <dsp:nvSpPr>
        <dsp:cNvPr id="0" name=""/>
        <dsp:cNvSpPr/>
      </dsp:nvSpPr>
      <dsp:spPr>
        <a:xfrm>
          <a:off x="3930463" y="1959309"/>
          <a:ext cx="1520748" cy="9656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B5DF9-271E-455F-9DF4-EAFA3144FB6C}">
      <dsp:nvSpPr>
        <dsp:cNvPr id="0" name=""/>
        <dsp:cNvSpPr/>
      </dsp:nvSpPr>
      <dsp:spPr>
        <a:xfrm>
          <a:off x="4099435" y="2119832"/>
          <a:ext cx="1520748" cy="965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Studieväg 2</a:t>
          </a:r>
          <a:endParaRPr lang="th-TH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สายการเรียนขั้นที่ 2</a:t>
          </a:r>
          <a:endParaRPr lang="sv-SE" sz="1600" kern="1200" dirty="0"/>
        </a:p>
      </dsp:txBody>
      <dsp:txXfrm>
        <a:off x="4127719" y="2148116"/>
        <a:ext cx="1464180" cy="909107"/>
      </dsp:txXfrm>
    </dsp:sp>
    <dsp:sp modelId="{D5E773A1-EA16-4B8A-B4B2-0526360D5B4A}">
      <dsp:nvSpPr>
        <dsp:cNvPr id="0" name=""/>
        <dsp:cNvSpPr/>
      </dsp:nvSpPr>
      <dsp:spPr>
        <a:xfrm>
          <a:off x="3721542" y="3367268"/>
          <a:ext cx="1938588" cy="14165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F1B91-C743-4A57-AA76-0500318FA021}">
      <dsp:nvSpPr>
        <dsp:cNvPr id="0" name=""/>
        <dsp:cNvSpPr/>
      </dsp:nvSpPr>
      <dsp:spPr>
        <a:xfrm>
          <a:off x="3890515" y="3527791"/>
          <a:ext cx="1938588" cy="1416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(2B, 2C, 2D) Utbildningsbakgrun: </a:t>
          </a:r>
          <a:endParaRPr lang="th-TH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เรียนมาจากประเทศตัวเอง 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6-12 ปี</a:t>
          </a:r>
          <a:endParaRPr lang="sv-SE" sz="1600" kern="1200" dirty="0"/>
        </a:p>
      </dsp:txBody>
      <dsp:txXfrm>
        <a:off x="3932005" y="3569281"/>
        <a:ext cx="1855608" cy="1333607"/>
      </dsp:txXfrm>
    </dsp:sp>
    <dsp:sp modelId="{992E522C-26F4-4C0F-B0C4-4A25419B3C08}">
      <dsp:nvSpPr>
        <dsp:cNvPr id="0" name=""/>
        <dsp:cNvSpPr/>
      </dsp:nvSpPr>
      <dsp:spPr>
        <a:xfrm>
          <a:off x="6266898" y="1959309"/>
          <a:ext cx="1520748" cy="9656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E9D97-1970-4391-B280-CD1FFDB4B9A3}">
      <dsp:nvSpPr>
        <dsp:cNvPr id="0" name=""/>
        <dsp:cNvSpPr/>
      </dsp:nvSpPr>
      <dsp:spPr>
        <a:xfrm>
          <a:off x="6435870" y="2119832"/>
          <a:ext cx="1520748" cy="965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Studieväg 3</a:t>
          </a:r>
          <a:endParaRPr lang="th-TH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/>
            <a:t>สายการเรียนขั้นที่ 3</a:t>
          </a:r>
          <a:endParaRPr lang="sv-SE" sz="1600" kern="1200"/>
        </a:p>
      </dsp:txBody>
      <dsp:txXfrm>
        <a:off x="6464154" y="2148116"/>
        <a:ext cx="1464180" cy="909107"/>
      </dsp:txXfrm>
    </dsp:sp>
    <dsp:sp modelId="{B507CC34-4D44-4B76-8D1C-7F17991F77CF}">
      <dsp:nvSpPr>
        <dsp:cNvPr id="0" name=""/>
        <dsp:cNvSpPr/>
      </dsp:nvSpPr>
      <dsp:spPr>
        <a:xfrm>
          <a:off x="5998075" y="3367268"/>
          <a:ext cx="2058393" cy="13768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7D4CB-D0F1-42CB-9D25-F56C6A6B1E69}">
      <dsp:nvSpPr>
        <dsp:cNvPr id="0" name=""/>
        <dsp:cNvSpPr/>
      </dsp:nvSpPr>
      <dsp:spPr>
        <a:xfrm>
          <a:off x="6167047" y="3527791"/>
          <a:ext cx="2058393" cy="1376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(3C, 3D)                      Utbildningsbakgrund:</a:t>
          </a:r>
          <a:r>
            <a:rPr lang="th-TH" sz="1600" kern="1200" dirty="0"/>
            <a:t>เรียนมาจากประเทศตัวเองมากกว่า 12 ปี</a:t>
          </a:r>
          <a:endParaRPr lang="sv-SE" sz="1600" kern="1200" dirty="0"/>
        </a:p>
      </dsp:txBody>
      <dsp:txXfrm>
        <a:off x="6207372" y="3568116"/>
        <a:ext cx="1977743" cy="1296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5E991-CDBB-4310-980D-B0888B891CFA}" type="datetimeFigureOut">
              <a:rPr lang="sv-SE" smtClean="0"/>
              <a:t>2021-02-19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D778B-5A14-40FD-929E-6DEE4D41FBA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98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71399"/>
            <a:ext cx="6228184" cy="46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9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6792"/>
            <a:ext cx="8229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err="1"/>
              <a:t>xxxx</a:t>
            </a:r>
            <a:endParaRPr lang="en-US" dirty="0"/>
          </a:p>
          <a:p>
            <a:pPr lvl="1"/>
            <a:r>
              <a:rPr lang="sv-SE" dirty="0" err="1"/>
              <a:t>xxxx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6939-90D0-41DB-9C7A-66B1B7BB1A47}" type="datetimeFigureOut">
              <a:rPr lang="sv-SE" smtClean="0"/>
              <a:t>2021-02-19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46EC-2395-4573-A541-14808375119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340673" cy="10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28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6939-90D0-41DB-9C7A-66B1B7BB1A47}" type="datetimeFigureOut">
              <a:rPr lang="sv-SE" smtClean="0"/>
              <a:t>2021-02-19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46EC-2395-4573-A541-14808375119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340673" cy="10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69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3458283" cy="2592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90" y="1484783"/>
            <a:ext cx="1993041" cy="19930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31107" y="3879590"/>
            <a:ext cx="8229600" cy="1143000"/>
          </a:xfrm>
        </p:spPr>
        <p:txBody>
          <a:bodyPr/>
          <a:lstStyle/>
          <a:p>
            <a:r>
              <a:rPr lang="th-TH" dirty="0"/>
              <a:t>ขอบคุณค่ะ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46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6939-90D0-41DB-9C7A-66B1B7BB1A47}" type="datetimeFigureOut">
              <a:rPr lang="sv-SE" smtClean="0"/>
              <a:t>2021-02-19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E46EC-2395-4573-A541-148083751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83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aiwise.se/i-live-in-sweden/life-in-sweden/educatio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wise.s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005064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/>
              <a:t>“คอร์สพี่เลี้ยง รุ่นพี่สอนรุ่นน้อง</a:t>
            </a:r>
            <a:r>
              <a:rPr lang="" sz="3600" b="1" dirty="0"/>
              <a:t> </a:t>
            </a:r>
            <a:r>
              <a:rPr lang="th-TH" sz="3600" b="1" dirty="0"/>
              <a:t>รุ่น</a:t>
            </a:r>
            <a:r>
              <a:rPr lang="sv-SE" sz="3600" b="1" dirty="0"/>
              <a:t> </a:t>
            </a:r>
            <a:r>
              <a:rPr lang="th-TH" sz="3600" b="1" dirty="0"/>
              <a:t>3”</a:t>
            </a:r>
          </a:p>
          <a:p>
            <a:pPr algn="ctr"/>
            <a:endParaRPr lang="th-TH" sz="3600" b="1" dirty="0"/>
          </a:p>
          <a:p>
            <a:pPr algn="ctr" fontAlgn="base"/>
            <a:r>
              <a:rPr lang="th-TH" sz="3600" b="1" dirty="0"/>
              <a:t>ระบบการเรียน </a:t>
            </a:r>
            <a:r>
              <a:rPr lang="sv-SE" sz="3600" b="1" dirty="0"/>
              <a:t>SFI</a:t>
            </a:r>
            <a:endParaRPr lang="th-TH" sz="3600" b="1" dirty="0"/>
          </a:p>
          <a:p>
            <a:pPr algn="ctr" fontAlgn="base"/>
            <a:r>
              <a:rPr lang="th-TH" sz="2400" b="1" dirty="0"/>
              <a:t>20 กุมภาพันธ์ 2021</a:t>
            </a:r>
            <a:endParaRPr lang="th-TH" sz="32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541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A4E0C8-C0A1-4AC7-803E-9533B67F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กระทรวงศึกษาธิการสวีเดน</a:t>
            </a:r>
            <a:endParaRPr lang="sv-SE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92D82DC-05CA-49E0-8BB6-E91770F46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24" y="1916832"/>
            <a:ext cx="8639351" cy="34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7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05FD2-1ADC-44CB-8D53-4D23AB99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กระทรวงศึกษาธิการสวีเดน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A62CEA-462D-43AC-B7EC-44BE4A4A3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48" y="2204864"/>
            <a:ext cx="8443103" cy="29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7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1F16DF-BA8D-407A-8ECA-CD679056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ใครมีสิทธิ์เรียน</a:t>
            </a:r>
            <a:r>
              <a:rPr lang="sv-SE" dirty="0"/>
              <a:t> SFI?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96266D-6770-48CA-92D5-340C894F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dirty="0"/>
          </a:p>
          <a:p>
            <a:r>
              <a:rPr lang="th-TH" dirty="0"/>
              <a:t>คุณอาศัยอยู่ในสวีเดน</a:t>
            </a:r>
          </a:p>
          <a:p>
            <a:r>
              <a:rPr lang="th-TH" dirty="0"/>
              <a:t>ขาดความรู้พื้นฐานเกี่ยวกับภาษาสวีเดน</a:t>
            </a:r>
            <a:endParaRPr lang="sv-SE" dirty="0"/>
          </a:p>
          <a:p>
            <a:r>
              <a:rPr lang="th-TH" dirty="0"/>
              <a:t>พลเมืองฟินแลนด์ที่อาศัยอยู่ในฟินแลนด์ใกล้ชายแดนสวีเดน</a:t>
            </a:r>
            <a:r>
              <a:rPr lang="sv-SE" dirty="0"/>
              <a:t> </a:t>
            </a:r>
            <a:r>
              <a:rPr lang="th-TH" dirty="0"/>
              <a:t>อาจมีสิทธิ์เข้าร่วม </a:t>
            </a:r>
            <a:r>
              <a:rPr lang="sv-SE" dirty="0"/>
              <a:t>SFI </a:t>
            </a:r>
            <a:r>
              <a:rPr lang="th-TH" dirty="0"/>
              <a:t>ตั้งแต่ปีปฏิทินที่สองเมื่ออายุครบ 16 ปี</a:t>
            </a:r>
            <a:r>
              <a:rPr lang="sv-SE" dirty="0"/>
              <a:t> </a:t>
            </a:r>
            <a:r>
              <a:rPr lang="th-TH" dirty="0"/>
              <a:t>แต่มีข้อกำหนดพิเศษ</a:t>
            </a:r>
          </a:p>
        </p:txBody>
      </p:sp>
    </p:spTree>
    <p:extLst>
      <p:ext uri="{BB962C8B-B14F-4D97-AF65-F5344CB8AC3E}">
        <p14:creationId xmlns:p14="http://schemas.microsoft.com/office/powerpoint/2010/main" val="369198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18002A-D8F3-4CC6-87FD-2BC32AF8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ใครเป็นผู้รับผิดชอบในการจัดการเรียนการสอน </a:t>
            </a:r>
            <a:r>
              <a:rPr lang="sv-SE" dirty="0"/>
              <a:t>SFI?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23C171-311F-4551-ACAD-461D76F6C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เทศบาล (คอมมูน) ที่คุณมีชื่ออยู่ในทะเบียนบ้าน เป็นผู้รับผิดชอบในการจัดการเรียนการสอน </a:t>
            </a:r>
            <a:r>
              <a:rPr lang="sv-SE" dirty="0"/>
              <a:t>SFI </a:t>
            </a:r>
            <a:r>
              <a:rPr lang="th-TH" dirty="0"/>
              <a:t>นอกจากนี้เทศบาล (คอมมูน) ยังมีหน้าที่ต้องดูแลคำแนะนำเรื่องการเรียนและการทำงานด้วย</a:t>
            </a:r>
          </a:p>
          <a:p>
            <a:endParaRPr lang="th-TH" dirty="0"/>
          </a:p>
          <a:p>
            <a:r>
              <a:rPr lang="th-TH" dirty="0"/>
              <a:t>เทศบาลจะต้องทำงานอย่างแข็งขันเพื่อเข้าถึงผู้ที่อยู่ในเขตเทศบาลที่มีสิทธิ์เข้าร่วมการศึกษาและกระตุ้นให้พวกเขาเข้าร่วม</a:t>
            </a:r>
          </a:p>
          <a:p>
            <a:pPr marL="0" indent="0">
              <a:buNone/>
            </a:pPr>
            <a:endParaRPr lang="th-TH" i="1" dirty="0"/>
          </a:p>
          <a:p>
            <a:pPr marL="0" indent="0">
              <a:buNone/>
            </a:pPr>
            <a:r>
              <a:rPr lang="th-TH" i="1" dirty="0"/>
              <a:t>ที่มา: บทที่ 20 มาตรา 28–30 ของพระราชบัญญัติการศึกษาและบทที่ 29 มาตรา 6 ของพระราชบัญญัติการศึกษา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64363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F6623-BB7B-48A2-A842-B1017916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ภาพรวมของระดับการเรียน </a:t>
            </a:r>
            <a:r>
              <a:rPr lang="sv-SE" dirty="0"/>
              <a:t>SFI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9F6B118-60EB-41ED-BD6B-AE2EA8B1C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7638"/>
            <a:ext cx="6912768" cy="5007916"/>
          </a:xfrm>
        </p:spPr>
      </p:pic>
    </p:spTree>
    <p:extLst>
      <p:ext uri="{BB962C8B-B14F-4D97-AF65-F5344CB8AC3E}">
        <p14:creationId xmlns:p14="http://schemas.microsoft.com/office/powerpoint/2010/main" val="35801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C40E87-E6D3-4DE4-B9C3-DE957A8F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587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v-SE" dirty="0"/>
              <a:t>SFI : Svenska för Invandrare</a:t>
            </a:r>
            <a:br>
              <a:rPr lang="th-TH" dirty="0"/>
            </a:br>
            <a:r>
              <a:rPr lang="th-TH" dirty="0"/>
              <a:t>ภาษาสวีเดนสำหรับคนต่างด้าว</a:t>
            </a:r>
            <a:br>
              <a:rPr lang="sv-SE" dirty="0"/>
            </a:br>
            <a:endParaRPr lang="sv-S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F95254-FBE9-4E1B-B553-C9CE3249B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6288" y="-908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7D40B1A-AF1E-4DBA-B56D-E3F9373381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572222"/>
              </p:ext>
            </p:extLst>
          </p:nvPr>
        </p:nvGraphicFramePr>
        <p:xfrm>
          <a:off x="165253" y="1340403"/>
          <a:ext cx="8229600" cy="532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47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CC67-0F7C-0F41-9370-EE48FFB5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onburi" pitchFamily="2" charset="-34"/>
                <a:cs typeface="Thonburi" pitchFamily="2" charset="-34"/>
              </a:rPr>
              <a:t>ข้อมูลเพิ่มเติมทั้งหมดแบบละเอียด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74FC5-7035-0042-BBB4-7D92018B5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BF876-20BC-604E-A75D-1F3B5FA53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7" y="1417638"/>
            <a:ext cx="8680566" cy="4380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4925C8-A677-6D4C-94D4-0774E8F44655}"/>
              </a:ext>
            </a:extLst>
          </p:cNvPr>
          <p:cNvSpPr txBox="1"/>
          <p:nvPr/>
        </p:nvSpPr>
        <p:spPr>
          <a:xfrm>
            <a:off x="1403648" y="6214030"/>
            <a:ext cx="659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https://www.thaiwise.se/i-live-in-sweden/life-in-sweden/education/</a:t>
            </a:r>
            <a:r>
              <a:rPr lang="th-TH" dirty="0"/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9699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1181"/>
            <a:ext cx="7704856" cy="39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857500"/>
            <a:ext cx="8229600" cy="1143000"/>
          </a:xfrm>
        </p:spPr>
        <p:txBody>
          <a:bodyPr>
            <a:noAutofit/>
          </a:bodyPr>
          <a:lstStyle/>
          <a:p>
            <a:br>
              <a:rPr lang="th-TH" dirty="0"/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ด้วยความปรารถนาดีจากทีมงานไทยไวส์</a:t>
            </a:r>
            <a:br>
              <a:rPr lang="sv-SE" dirty="0"/>
            </a:br>
            <a:r>
              <a:rPr lang="sv-SE" dirty="0">
                <a:hlinkClick r:id="rId3"/>
              </a:rPr>
              <a:t>www.thaiwise.se</a:t>
            </a:r>
            <a:br>
              <a:rPr lang="sv-SE" dirty="0"/>
            </a:br>
            <a:br>
              <a:rPr lang="th-TH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2259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318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Thonburi</vt:lpstr>
      <vt:lpstr>Office Theme</vt:lpstr>
      <vt:lpstr>PowerPoint Presentation</vt:lpstr>
      <vt:lpstr>กระทรวงศึกษาธิการสวีเดน</vt:lpstr>
      <vt:lpstr>กระทรวงศึกษาธิการสวีเดน</vt:lpstr>
      <vt:lpstr>ใครมีสิทธิ์เรียน SFI?</vt:lpstr>
      <vt:lpstr>ใครเป็นผู้รับผิดชอบในการจัดการเรียนการสอน SFI?</vt:lpstr>
      <vt:lpstr>ภาพรวมของระดับการเรียน SFI</vt:lpstr>
      <vt:lpstr>SFI : Svenska för Invandrare ภาษาสวีเดนสำหรับคนต่างด้าว </vt:lpstr>
      <vt:lpstr>ข้อมูลเพิ่มเติมทั้งหมดแบบละเอียด</vt:lpstr>
      <vt:lpstr> ด้วยความปรารถนาดีจากทีมงานไทยไวส์ www.thaiwise.se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Yui</dc:creator>
  <cp:lastModifiedBy>thanpradab pojanee</cp:lastModifiedBy>
  <cp:revision>37</cp:revision>
  <dcterms:created xsi:type="dcterms:W3CDTF">2020-06-01T17:46:28Z</dcterms:created>
  <dcterms:modified xsi:type="dcterms:W3CDTF">2021-02-19T13:39:06Z</dcterms:modified>
</cp:coreProperties>
</file>