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/>
    <p:restoredTop sz="94666"/>
  </p:normalViewPr>
  <p:slideViewPr>
    <p:cSldViewPr snapToGrid="0" snapToObjects="1">
      <p:cViewPr>
        <p:scale>
          <a:sx n="72" d="100"/>
          <a:sy n="72" d="100"/>
        </p:scale>
        <p:origin x="1616" y="8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5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4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58" r:id="rId5"/>
    <p:sldLayoutId id="2147483759" r:id="rId6"/>
    <p:sldLayoutId id="2147483765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aiwise.se/i-live-in-sweden/life-in-sweden/education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F187B58-3857-4454-9C70-EFB475976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A277FC-55D5-4D7E-9C3A-8D79C9816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C5418A4-3935-49EA-B51C-5DDCBFAA39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26FC3-F031-D048-9A38-87AEFD3D5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882" y="3429000"/>
            <a:ext cx="5426318" cy="1341624"/>
          </a:xfrm>
        </p:spPr>
        <p:txBody>
          <a:bodyPr anchor="b">
            <a:normAutofit/>
          </a:bodyPr>
          <a:lstStyle/>
          <a:p>
            <a:r>
              <a:rPr lang="th-TH" sz="4000" b="1" i="0" dirty="0">
                <a:latin typeface="Thonburi" pitchFamily="2" charset="-34"/>
                <a:cs typeface="Thonburi" pitchFamily="2" charset="-34"/>
              </a:rPr>
              <a:t>ระบบการศึกษาในสวีเดน</a:t>
            </a:r>
            <a:endParaRPr lang="x-none" sz="4000" b="1" i="0" dirty="0">
              <a:cs typeface="Thonburi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428038-2DDA-B64C-A37E-E805FED03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honburi" pitchFamily="2" charset="-34"/>
                <a:cs typeface="Thonburi" pitchFamily="2" charset="-34"/>
              </a:rPr>
              <a:t>ปาริชาต โอทก</a:t>
            </a:r>
            <a:r>
              <a:rPr lang="th-TH" sz="2000" dirty="0" err="1">
                <a:latin typeface="Thonburi" pitchFamily="2" charset="-34"/>
                <a:cs typeface="Thonburi" pitchFamily="2" charset="-34"/>
              </a:rPr>
              <a:t>า</a:t>
            </a:r>
            <a:r>
              <a:rPr lang="th-TH" sz="2000" dirty="0">
                <a:latin typeface="Thonburi" pitchFamily="2" charset="-34"/>
                <a:cs typeface="Thonburi" pitchFamily="2" charset="-34"/>
              </a:rPr>
              <a:t>นนท์</a:t>
            </a:r>
            <a:endParaRPr lang="x-none" sz="2000" dirty="0"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17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0B599-B734-A64E-8660-CA6CF90E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i="0" dirty="0">
                <a:cs typeface="Thonburi" pitchFamily="2" charset="-34"/>
              </a:rPr>
              <a:t/>
            </a:r>
            <a:br>
              <a:rPr lang="x-none" b="1" i="0" dirty="0">
                <a:cs typeface="Thonburi" pitchFamily="2" charset="-34"/>
              </a:rPr>
            </a:br>
            <a:r>
              <a:rPr lang="th-TH" b="1" i="0" dirty="0">
                <a:latin typeface="Thonburi" pitchFamily="2" charset="-34"/>
                <a:cs typeface="Thonburi" pitchFamily="2" charset="-34"/>
              </a:rPr>
              <a:t>กระทรวงศึกษาธิการ</a:t>
            </a:r>
            <a:endParaRPr lang="x-none" b="1" i="0" dirty="0">
              <a:cs typeface="Thonburi" pitchFamily="2" charset="-34"/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BF5BAC0-D5C5-3741-A5ED-57AE9CB80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967" y="664766"/>
            <a:ext cx="3863441" cy="1138502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DCFEE2-6AD8-1A4C-9B13-5DCBB891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667" y="1879314"/>
            <a:ext cx="5790665" cy="3983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6C1FC21-0230-B444-B4B0-0C53090E34B5}"/>
              </a:ext>
            </a:extLst>
          </p:cNvPr>
          <p:cNvSpPr txBox="1"/>
          <p:nvPr/>
        </p:nvSpPr>
        <p:spPr>
          <a:xfrm>
            <a:off x="3454400" y="5939720"/>
            <a:ext cx="5870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/>
              <a:t>www.skolverket.se</a:t>
            </a:r>
          </a:p>
        </p:txBody>
      </p:sp>
    </p:spTree>
    <p:extLst>
      <p:ext uri="{BB962C8B-B14F-4D97-AF65-F5344CB8AC3E}">
        <p14:creationId xmlns:p14="http://schemas.microsoft.com/office/powerpoint/2010/main" val="70331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E96CEB3-39C4-D94E-A87E-E1A4DEAEB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18044" cy="7291996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9BA485-2ADC-B34F-8769-6C3EADA7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554" y="5532437"/>
            <a:ext cx="5788378" cy="1325563"/>
          </a:xfrm>
        </p:spPr>
        <p:txBody>
          <a:bodyPr/>
          <a:lstStyle/>
          <a:p>
            <a:r>
              <a:rPr lang="th-TH" b="1" i="0" dirty="0">
                <a:latin typeface="Thonburi" pitchFamily="2" charset="-34"/>
                <a:cs typeface="Thonburi" pitchFamily="2" charset="-34"/>
              </a:rPr>
              <a:t>ระบบการศึกษาในสวีเดน</a:t>
            </a:r>
            <a:endParaRPr lang="x-none" b="1" i="0" dirty="0"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112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E3596DD-156A-473E-9BB3-C6A29F757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C46C4D6-C474-4E92-B52E-944C1118F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4EE48-E27D-4F40-AF11-2CE250DF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3" y="607969"/>
            <a:ext cx="3888526" cy="1800526"/>
          </a:xfrm>
        </p:spPr>
        <p:txBody>
          <a:bodyPr>
            <a:normAutofit/>
          </a:bodyPr>
          <a:lstStyle/>
          <a:p>
            <a:pPr algn="ctr"/>
            <a:r>
              <a:rPr lang="th-TH" b="1" i="0" dirty="0">
                <a:latin typeface="Thonburi" pitchFamily="2" charset="-34"/>
                <a:cs typeface="Thonburi" pitchFamily="2" charset="-34"/>
              </a:rPr>
              <a:t>ระบบการศึกษาในประเทศสวีเดน</a:t>
            </a:r>
            <a:endParaRPr lang="x-none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29AD70A1-DC5E-B143-945A-E9974521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49" y="340519"/>
            <a:ext cx="7602414" cy="61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B6F0F-E0F4-8745-904A-5BD1EF3E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0" dirty="0">
                <a:latin typeface="Thonburi" pitchFamily="2" charset="-34"/>
                <a:cs typeface="Thonburi" pitchFamily="2" charset="-34"/>
              </a:rPr>
              <a:t>ข้อมูลเพิ่มเติมทั้งหมด</a:t>
            </a:r>
            <a:endParaRPr lang="x-none" b="1" i="0" dirty="0">
              <a:cs typeface="Thonburi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86C51B-7406-7F41-B937-7D467455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2000" dirty="0"/>
          </a:p>
          <a:p>
            <a:pPr marL="0" indent="0">
              <a:buNone/>
            </a:pPr>
            <a:endParaRPr lang="x-non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7ED9DC-E1F7-C546-887C-AC51EF7F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2499"/>
            <a:ext cx="8680566" cy="4380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D22687-F813-0348-A3DA-1BE38A3C3D07}"/>
              </a:ext>
            </a:extLst>
          </p:cNvPr>
          <p:cNvSpPr/>
          <p:nvPr/>
        </p:nvSpPr>
        <p:spPr>
          <a:xfrm>
            <a:off x="1941688" y="5924231"/>
            <a:ext cx="8139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https://www.thaiwise.se/i-live-in-sweden/life-in-sweden/education/</a:t>
            </a:r>
            <a:endParaRPr lang="th-TH" dirty="0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="" xmlns:a16="http://schemas.microsoft.com/office/drawing/2014/main" id="{BE096F7A-8418-074D-8722-99A7BF7A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047" y="532169"/>
            <a:ext cx="1691741" cy="16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9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C9999-3731-8845-8AAC-ABAF5930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0" dirty="0">
                <a:latin typeface="Thonburi" pitchFamily="2" charset="-34"/>
                <a:cs typeface="Thonburi" pitchFamily="2" charset="-34"/>
              </a:rPr>
              <a:t>เอกสารที่ควรแปลเป็นภาษาอังกฤษ</a:t>
            </a:r>
            <a:endParaRPr lang="x-none" b="1" i="0" dirty="0">
              <a:cs typeface="Thonburi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E63263-3AC1-1D42-B54E-C2B9E6C9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u="sng" dirty="0">
                <a:latin typeface="Thonburi Light" pitchFamily="2" charset="-34"/>
                <a:cs typeface="Thonburi Light" pitchFamily="2" charset="-34"/>
              </a:rPr>
              <a:t>สำหรับเด็ก</a:t>
            </a:r>
          </a:p>
          <a:p>
            <a:r>
              <a:rPr lang="th-TH" dirty="0">
                <a:latin typeface="Thonburi Light" pitchFamily="2" charset="-34"/>
                <a:cs typeface="Thonburi Light" pitchFamily="2" charset="-34"/>
              </a:rPr>
              <a:t>ใบเกรด</a:t>
            </a:r>
          </a:p>
          <a:p>
            <a:r>
              <a:rPr lang="th-TH" dirty="0">
                <a:latin typeface="Thonburi Light" pitchFamily="2" charset="-34"/>
                <a:cs typeface="Thonburi Light" pitchFamily="2" charset="-34"/>
              </a:rPr>
              <a:t>ใบที่ได้รับวัคซีน</a:t>
            </a:r>
          </a:p>
          <a:p>
            <a:pPr marL="0" indent="0">
              <a:buNone/>
            </a:pPr>
            <a:endParaRPr lang="th-TH" dirty="0">
              <a:latin typeface="Thonburi Light" pitchFamily="2" charset="-34"/>
              <a:cs typeface="Thonburi Light" pitchFamily="2" charset="-34"/>
            </a:endParaRPr>
          </a:p>
          <a:p>
            <a:pPr marL="0" indent="0">
              <a:buNone/>
            </a:pPr>
            <a:r>
              <a:rPr lang="th-TH" u="sng" dirty="0">
                <a:latin typeface="Thonburi Light" pitchFamily="2" charset="-34"/>
                <a:cs typeface="Thonburi Light" pitchFamily="2" charset="-34"/>
              </a:rPr>
              <a:t>สำหรับผู้ใหญ่</a:t>
            </a:r>
          </a:p>
          <a:p>
            <a:r>
              <a:rPr lang="th-TH" dirty="0">
                <a:latin typeface="Thonburi Light" pitchFamily="2" charset="-34"/>
                <a:cs typeface="Thonburi Light" pitchFamily="2" charset="-34"/>
              </a:rPr>
              <a:t>ใบประกาศจบการศึกษา วุฒิการศึกษา</a:t>
            </a:r>
          </a:p>
          <a:p>
            <a:r>
              <a:rPr lang="th-TH" dirty="0">
                <a:latin typeface="Thonburi Light" pitchFamily="2" charset="-34"/>
                <a:cs typeface="Thonburi Light" pitchFamily="2" charset="-34"/>
              </a:rPr>
              <a:t>ใบเกรด ที่แสดงเกรดและหน่วยกิต</a:t>
            </a:r>
          </a:p>
          <a:p>
            <a:r>
              <a:rPr lang="th-TH" dirty="0">
                <a:latin typeface="Thonburi Light" pitchFamily="2" charset="-34"/>
                <a:cs typeface="Thonburi Light" pitchFamily="2" charset="-34"/>
              </a:rPr>
              <a:t>แนะนำให้แปลมาทุกระดับตั้งแต่มัธยมต้น ถึงวุฒิล่าสุด</a:t>
            </a:r>
          </a:p>
          <a:p>
            <a:endParaRPr lang="th-TH" dirty="0">
              <a:latin typeface="Thonburi Light" pitchFamily="2" charset="-34"/>
              <a:cs typeface="Thonburi Light" pitchFamily="2" charset="-34"/>
            </a:endParaRPr>
          </a:p>
          <a:p>
            <a:endParaRPr lang="th-TH" dirty="0">
              <a:latin typeface="Thonburi Light" pitchFamily="2" charset="-34"/>
              <a:cs typeface="Thonburi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216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A277FC-55D5-4D7E-9C3A-8D79C9816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26FC3-F031-D048-9A38-87AEFD3D5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882" y="3429000"/>
            <a:ext cx="5426318" cy="1341624"/>
          </a:xfrm>
        </p:spPr>
        <p:txBody>
          <a:bodyPr anchor="b">
            <a:normAutofit/>
          </a:bodyPr>
          <a:lstStyle/>
          <a:p>
            <a:r>
              <a:rPr lang="th-TH" sz="4000" b="1" i="0" dirty="0">
                <a:latin typeface="Thonburi" pitchFamily="2" charset="-34"/>
                <a:cs typeface="Thonburi" pitchFamily="2" charset="-34"/>
              </a:rPr>
              <a:t>ระบบการศึกษาในสวีเดน</a:t>
            </a:r>
            <a:endParaRPr lang="x-none" sz="4000" b="1" i="0" dirty="0">
              <a:cs typeface="Thonburi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428038-2DDA-B64C-A37E-E805FED03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honburi" pitchFamily="2" charset="-34"/>
                <a:cs typeface="Thonburi" pitchFamily="2" charset="-34"/>
              </a:rPr>
              <a:t>ปาริชาต โอทก</a:t>
            </a:r>
            <a:r>
              <a:rPr lang="th-TH" sz="2000" dirty="0" err="1">
                <a:latin typeface="Thonburi" pitchFamily="2" charset="-34"/>
                <a:cs typeface="Thonburi" pitchFamily="2" charset="-34"/>
              </a:rPr>
              <a:t>า</a:t>
            </a:r>
            <a:r>
              <a:rPr lang="th-TH" sz="2000" dirty="0">
                <a:latin typeface="Thonburi" pitchFamily="2" charset="-34"/>
                <a:cs typeface="Thonburi" pitchFamily="2" charset="-34"/>
              </a:rPr>
              <a:t>นนท์</a:t>
            </a:r>
            <a:endParaRPr lang="x-none" sz="2000" dirty="0"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454372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F24"/>
      </a:dk2>
      <a:lt2>
        <a:srgbClr val="E3E2E8"/>
      </a:lt2>
      <a:accent1>
        <a:srgbClr val="96A759"/>
      </a:accent1>
      <a:accent2>
        <a:srgbClr val="B49F4B"/>
      </a:accent2>
      <a:accent3>
        <a:srgbClr val="DD8E5C"/>
      </a:accent3>
      <a:accent4>
        <a:srgbClr val="DD5C5F"/>
      </a:accent4>
      <a:accent5>
        <a:srgbClr val="E379A8"/>
      </a:accent5>
      <a:accent6>
        <a:srgbClr val="DD5CCB"/>
      </a:accent6>
      <a:hlink>
        <a:srgbClr val="8172B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75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Elephant</vt:lpstr>
      <vt:lpstr>Thonburi</vt:lpstr>
      <vt:lpstr>Thonburi Light</vt:lpstr>
      <vt:lpstr>BrushVTI</vt:lpstr>
      <vt:lpstr>ระบบการศึกษาในสวีเดน</vt:lpstr>
      <vt:lpstr> กระทรวงศึกษาธิการ</vt:lpstr>
      <vt:lpstr>ระบบการศึกษาในสวีเดน</vt:lpstr>
      <vt:lpstr>ระบบการศึกษาในประเทศสวีเดน</vt:lpstr>
      <vt:lpstr>ข้อมูลเพิ่มเติมทั้งหมด</vt:lpstr>
      <vt:lpstr>เอกสารที่ควรแปลเป็นภาษาอังกฤษ</vt:lpstr>
      <vt:lpstr>ระบบการศึกษาในสวีเดน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ระบบการศึกษาในสวีเดน</dc:title>
  <dc:creator>Parichart Otakanon</dc:creator>
  <cp:lastModifiedBy>Microsoft Office User</cp:lastModifiedBy>
  <cp:revision>8</cp:revision>
  <dcterms:created xsi:type="dcterms:W3CDTF">2020-05-20T12:21:24Z</dcterms:created>
  <dcterms:modified xsi:type="dcterms:W3CDTF">2020-05-23T08:08:49Z</dcterms:modified>
</cp:coreProperties>
</file>